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5"/>
  </p:notesMasterIdLst>
  <p:sldIdLst>
    <p:sldId id="256" r:id="rId2"/>
    <p:sldId id="258" r:id="rId3"/>
    <p:sldId id="257" r:id="rId4"/>
    <p:sldId id="312" r:id="rId5"/>
    <p:sldId id="315" r:id="rId6"/>
    <p:sldId id="316" r:id="rId7"/>
    <p:sldId id="317" r:id="rId8"/>
    <p:sldId id="290" r:id="rId9"/>
    <p:sldId id="318" r:id="rId10"/>
    <p:sldId id="319" r:id="rId11"/>
    <p:sldId id="320" r:id="rId12"/>
    <p:sldId id="260" r:id="rId13"/>
    <p:sldId id="262" r:id="rId14"/>
  </p:sldIdLst>
  <p:sldSz cx="9144000" cy="5143500" type="screen16x9"/>
  <p:notesSz cx="6858000" cy="9144000"/>
  <p:embeddedFontLst>
    <p:embeddedFont>
      <p:font typeface="Fira Sans Extra Condensed" charset="0"/>
      <p:regular r:id="rId16"/>
      <p:bold r:id="rId17"/>
      <p:italic r:id="rId18"/>
      <p:boldItalic r:id="rId19"/>
    </p:embeddedFont>
    <p:embeddedFont>
      <p:font typeface="Raleway Thin" charset="-52"/>
      <p:regular r:id="rId20"/>
      <p:bold r:id="rId21"/>
      <p:italic r:id="rId22"/>
      <p:boldItalic r:id="rId23"/>
    </p:embeddedFont>
    <p:embeddedFont>
      <p:font typeface="Raleway" charset="-52"/>
      <p:regular r:id="rId24"/>
      <p:bold r:id="rId25"/>
      <p:italic r:id="rId26"/>
      <p:boldItalic r:id="rId27"/>
    </p:embeddedFont>
    <p:embeddedFont>
      <p:font typeface="Gloria Hallelujah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B6C4BB8-AC26-4845-A7AB-F0C372B43534}">
  <a:tblStyle styleId="{8B6C4BB8-AC26-4845-A7AB-F0C372B435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4" d="100"/>
          <a:sy n="154" d="100"/>
        </p:scale>
        <p:origin x="-384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9427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ccf3902700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ccf3902700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ccf3902700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ccf3902700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ccffd0e25e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ccffd0e25e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ccf3902700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ccf3902700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ccf3902700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ccf3902700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None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12202" y="2778871"/>
            <a:ext cx="2502288" cy="2607656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6580375" y="4142426"/>
            <a:ext cx="2928340" cy="1246805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-60710" y="-32232"/>
            <a:ext cx="3923803" cy="1058013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5957247" y="-243037"/>
            <a:ext cx="3390448" cy="270488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5169350" y="1897913"/>
            <a:ext cx="2997000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rot="-807259">
            <a:off x="1440942" y="4787382"/>
            <a:ext cx="1060734" cy="24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3284000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SECTION_HEADER_1_1_1_1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"/>
          <p:cNvSpPr/>
          <p:nvPr/>
        </p:nvSpPr>
        <p:spPr>
          <a:xfrm>
            <a:off x="-252007" y="3576894"/>
            <a:ext cx="3903917" cy="183717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0"/>
          <p:cNvSpPr/>
          <p:nvPr/>
        </p:nvSpPr>
        <p:spPr>
          <a:xfrm>
            <a:off x="-534698" y="-318300"/>
            <a:ext cx="3365751" cy="1857837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0"/>
          <p:cNvSpPr/>
          <p:nvPr/>
        </p:nvSpPr>
        <p:spPr>
          <a:xfrm>
            <a:off x="7392777" y="-245660"/>
            <a:ext cx="2132823" cy="2139054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0"/>
          <p:cNvSpPr/>
          <p:nvPr/>
        </p:nvSpPr>
        <p:spPr>
          <a:xfrm>
            <a:off x="5392461" y="4223933"/>
            <a:ext cx="3997055" cy="141231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0"/>
          <p:cNvSpPr txBox="1">
            <a:spLocks noGrp="1"/>
          </p:cNvSpPr>
          <p:nvPr>
            <p:ph type="title"/>
          </p:nvPr>
        </p:nvSpPr>
        <p:spPr>
          <a:xfrm>
            <a:off x="2887025" y="896532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2" name="Google Shape;512;p20"/>
          <p:cNvGrpSpPr/>
          <p:nvPr/>
        </p:nvGrpSpPr>
        <p:grpSpPr>
          <a:xfrm rot="-6282408">
            <a:off x="776191" y="953710"/>
            <a:ext cx="221771" cy="200883"/>
            <a:chOff x="1640475" y="1197075"/>
            <a:chExt cx="55475" cy="50250"/>
          </a:xfrm>
        </p:grpSpPr>
        <p:sp>
          <p:nvSpPr>
            <p:cNvPr id="513" name="Google Shape;513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0"/>
          <p:cNvGrpSpPr/>
          <p:nvPr/>
        </p:nvGrpSpPr>
        <p:grpSpPr>
          <a:xfrm rot="-3600037">
            <a:off x="8366841" y="366882"/>
            <a:ext cx="215935" cy="195604"/>
            <a:chOff x="1640475" y="1197075"/>
            <a:chExt cx="55475" cy="50250"/>
          </a:xfrm>
        </p:grpSpPr>
        <p:sp>
          <p:nvSpPr>
            <p:cNvPr id="517" name="Google Shape;517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20"/>
          <p:cNvSpPr/>
          <p:nvPr/>
        </p:nvSpPr>
        <p:spPr>
          <a:xfrm rot="-8431516">
            <a:off x="991402" y="300030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20"/>
          <p:cNvGrpSpPr/>
          <p:nvPr/>
        </p:nvGrpSpPr>
        <p:grpSpPr>
          <a:xfrm rot="900000">
            <a:off x="7711515" y="4595570"/>
            <a:ext cx="347165" cy="314462"/>
            <a:chOff x="1640475" y="1197075"/>
            <a:chExt cx="55475" cy="50250"/>
          </a:xfrm>
        </p:grpSpPr>
        <p:sp>
          <p:nvSpPr>
            <p:cNvPr id="522" name="Google Shape;522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20"/>
          <p:cNvGrpSpPr/>
          <p:nvPr/>
        </p:nvGrpSpPr>
        <p:grpSpPr>
          <a:xfrm rot="899970">
            <a:off x="1517129" y="4372050"/>
            <a:ext cx="215932" cy="195605"/>
            <a:chOff x="1640475" y="1197075"/>
            <a:chExt cx="55475" cy="50250"/>
          </a:xfrm>
        </p:grpSpPr>
        <p:sp>
          <p:nvSpPr>
            <p:cNvPr id="526" name="Google Shape;526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9" name="Google Shape;529;p20"/>
          <p:cNvSpPr/>
          <p:nvPr/>
        </p:nvSpPr>
        <p:spPr>
          <a:xfrm rot="2510220">
            <a:off x="74986" y="2434051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0"/>
          <p:cNvSpPr/>
          <p:nvPr/>
        </p:nvSpPr>
        <p:spPr>
          <a:xfrm rot="10799880">
            <a:off x="6967220" y="4433428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59" r:id="rId5"/>
    <p:sldLayoutId id="2147483660" r:id="rId6"/>
    <p:sldLayoutId id="2147483662" r:id="rId7"/>
    <p:sldLayoutId id="2147483666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1187624" y="699541"/>
            <a:ext cx="6912766" cy="3312366"/>
            <a:chOff x="6421476" y="1503682"/>
            <a:chExt cx="1290153" cy="641372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421476" y="1503682"/>
              <a:ext cx="1290153" cy="641372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1069650" y="1237974"/>
            <a:ext cx="7004700" cy="16991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Професійний стандарт </a:t>
            </a:r>
            <a:br>
              <a:rPr lang="uk-UA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«Практичний психолог </a:t>
            </a:r>
            <a:br>
              <a:rPr lang="uk-UA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закладу освіти» </a:t>
            </a:r>
            <a:endParaRPr sz="3200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7" name="Google Shape;2767;p70"/>
          <p:cNvGrpSpPr/>
          <p:nvPr/>
        </p:nvGrpSpPr>
        <p:grpSpPr>
          <a:xfrm>
            <a:off x="594639" y="266384"/>
            <a:ext cx="7683312" cy="1432553"/>
            <a:chOff x="7728915" y="1917859"/>
            <a:chExt cx="1034486" cy="222599"/>
          </a:xfrm>
        </p:grpSpPr>
        <p:sp>
          <p:nvSpPr>
            <p:cNvPr id="2768" name="Google Shape;2768;p70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0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70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0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0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0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0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0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0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0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0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0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0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0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0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0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0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0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0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0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0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0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0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0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0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0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0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0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0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0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0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0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0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0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0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0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0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0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0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7" name="Google Shape;2807;p70"/>
          <p:cNvSpPr txBox="1">
            <a:spLocks noGrp="1"/>
          </p:cNvSpPr>
          <p:nvPr>
            <p:ph type="title"/>
          </p:nvPr>
        </p:nvSpPr>
        <p:spPr>
          <a:xfrm>
            <a:off x="1713224" y="288540"/>
            <a:ext cx="571976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Трудові функції практичного психолога закладу освіти</a:t>
            </a:r>
            <a:endParaRPr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8" name="Google Shape;2808;p70"/>
          <p:cNvSpPr/>
          <p:nvPr/>
        </p:nvSpPr>
        <p:spPr>
          <a:xfrm rot="60216">
            <a:off x="1246764" y="1907387"/>
            <a:ext cx="6460951" cy="67506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9" name="Google Shape;2809;p70"/>
          <p:cNvSpPr/>
          <p:nvPr/>
        </p:nvSpPr>
        <p:spPr>
          <a:xfrm>
            <a:off x="1214175" y="1950726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1" name="Google Shape;2811;p70"/>
          <p:cNvGrpSpPr/>
          <p:nvPr/>
        </p:nvGrpSpPr>
        <p:grpSpPr>
          <a:xfrm>
            <a:off x="968218" y="772008"/>
            <a:ext cx="501691" cy="817567"/>
            <a:chOff x="3769125" y="1707925"/>
            <a:chExt cx="145325" cy="236825"/>
          </a:xfrm>
        </p:grpSpPr>
        <p:sp>
          <p:nvSpPr>
            <p:cNvPr id="2812" name="Google Shape;2812;p70"/>
            <p:cNvSpPr/>
            <p:nvPr/>
          </p:nvSpPr>
          <p:spPr>
            <a:xfrm>
              <a:off x="3769125" y="1707925"/>
              <a:ext cx="145325" cy="236825"/>
            </a:xfrm>
            <a:custGeom>
              <a:avLst/>
              <a:gdLst/>
              <a:ahLst/>
              <a:cxnLst/>
              <a:rect l="l" t="t" r="r" b="b"/>
              <a:pathLst>
                <a:path w="5813" h="9473" extrusionOk="0">
                  <a:moveTo>
                    <a:pt x="2884" y="246"/>
                  </a:moveTo>
                  <a:cubicBezTo>
                    <a:pt x="2917" y="246"/>
                    <a:pt x="3079" y="264"/>
                    <a:pt x="3263" y="289"/>
                  </a:cubicBezTo>
                  <a:cubicBezTo>
                    <a:pt x="3459" y="316"/>
                    <a:pt x="3682" y="374"/>
                    <a:pt x="3755" y="419"/>
                  </a:cubicBezTo>
                  <a:cubicBezTo>
                    <a:pt x="3829" y="463"/>
                    <a:pt x="3931" y="499"/>
                    <a:pt x="3986" y="499"/>
                  </a:cubicBezTo>
                  <a:cubicBezTo>
                    <a:pt x="4039" y="499"/>
                    <a:pt x="4082" y="516"/>
                    <a:pt x="4082" y="538"/>
                  </a:cubicBezTo>
                  <a:cubicBezTo>
                    <a:pt x="4082" y="560"/>
                    <a:pt x="4156" y="625"/>
                    <a:pt x="4251" y="688"/>
                  </a:cubicBezTo>
                  <a:cubicBezTo>
                    <a:pt x="4461" y="827"/>
                    <a:pt x="4738" y="1123"/>
                    <a:pt x="4904" y="1386"/>
                  </a:cubicBezTo>
                  <a:cubicBezTo>
                    <a:pt x="5121" y="1729"/>
                    <a:pt x="5205" y="1998"/>
                    <a:pt x="5231" y="2442"/>
                  </a:cubicBezTo>
                  <a:cubicBezTo>
                    <a:pt x="5302" y="3605"/>
                    <a:pt x="4620" y="4546"/>
                    <a:pt x="3477" y="4863"/>
                  </a:cubicBezTo>
                  <a:cubicBezTo>
                    <a:pt x="3278" y="4918"/>
                    <a:pt x="3089" y="4946"/>
                    <a:pt x="2901" y="4946"/>
                  </a:cubicBezTo>
                  <a:cubicBezTo>
                    <a:pt x="2571" y="4946"/>
                    <a:pt x="2246" y="4860"/>
                    <a:pt x="1888" y="4684"/>
                  </a:cubicBezTo>
                  <a:cubicBezTo>
                    <a:pt x="1079" y="4286"/>
                    <a:pt x="562" y="3449"/>
                    <a:pt x="582" y="2574"/>
                  </a:cubicBezTo>
                  <a:cubicBezTo>
                    <a:pt x="597" y="1970"/>
                    <a:pt x="829" y="1393"/>
                    <a:pt x="1216" y="1000"/>
                  </a:cubicBezTo>
                  <a:cubicBezTo>
                    <a:pt x="1633" y="575"/>
                    <a:pt x="2064" y="369"/>
                    <a:pt x="2747" y="268"/>
                  </a:cubicBezTo>
                  <a:cubicBezTo>
                    <a:pt x="2804" y="260"/>
                    <a:pt x="2865" y="249"/>
                    <a:pt x="2878" y="246"/>
                  </a:cubicBezTo>
                  <a:cubicBezTo>
                    <a:pt x="2879" y="246"/>
                    <a:pt x="2881" y="246"/>
                    <a:pt x="2884" y="246"/>
                  </a:cubicBezTo>
                  <a:close/>
                  <a:moveTo>
                    <a:pt x="3583" y="7930"/>
                  </a:moveTo>
                  <a:cubicBezTo>
                    <a:pt x="3585" y="7930"/>
                    <a:pt x="3588" y="7931"/>
                    <a:pt x="3590" y="7934"/>
                  </a:cubicBezTo>
                  <a:cubicBezTo>
                    <a:pt x="3604" y="7948"/>
                    <a:pt x="3607" y="7988"/>
                    <a:pt x="3595" y="8017"/>
                  </a:cubicBezTo>
                  <a:cubicBezTo>
                    <a:pt x="3589" y="8029"/>
                    <a:pt x="3584" y="8036"/>
                    <a:pt x="3580" y="8036"/>
                  </a:cubicBezTo>
                  <a:cubicBezTo>
                    <a:pt x="3574" y="8036"/>
                    <a:pt x="3569" y="8020"/>
                    <a:pt x="3568" y="7990"/>
                  </a:cubicBezTo>
                  <a:cubicBezTo>
                    <a:pt x="3566" y="7953"/>
                    <a:pt x="3573" y="7930"/>
                    <a:pt x="3583" y="7930"/>
                  </a:cubicBezTo>
                  <a:close/>
                  <a:moveTo>
                    <a:pt x="1587" y="4866"/>
                  </a:moveTo>
                  <a:lnTo>
                    <a:pt x="1810" y="4969"/>
                  </a:lnTo>
                  <a:cubicBezTo>
                    <a:pt x="1930" y="5025"/>
                    <a:pt x="2148" y="5102"/>
                    <a:pt x="2288" y="5138"/>
                  </a:cubicBezTo>
                  <a:cubicBezTo>
                    <a:pt x="2426" y="5173"/>
                    <a:pt x="2587" y="5203"/>
                    <a:pt x="2646" y="5203"/>
                  </a:cubicBezTo>
                  <a:cubicBezTo>
                    <a:pt x="2647" y="5203"/>
                    <a:pt x="2648" y="5203"/>
                    <a:pt x="2649" y="5203"/>
                  </a:cubicBezTo>
                  <a:cubicBezTo>
                    <a:pt x="2736" y="5203"/>
                    <a:pt x="2751" y="5220"/>
                    <a:pt x="2729" y="5300"/>
                  </a:cubicBezTo>
                  <a:cubicBezTo>
                    <a:pt x="2717" y="5352"/>
                    <a:pt x="2685" y="5534"/>
                    <a:pt x="2660" y="5698"/>
                  </a:cubicBezTo>
                  <a:cubicBezTo>
                    <a:pt x="2635" y="5863"/>
                    <a:pt x="2586" y="6079"/>
                    <a:pt x="2552" y="6173"/>
                  </a:cubicBezTo>
                  <a:cubicBezTo>
                    <a:pt x="2484" y="6365"/>
                    <a:pt x="2331" y="7172"/>
                    <a:pt x="2298" y="7525"/>
                  </a:cubicBezTo>
                  <a:cubicBezTo>
                    <a:pt x="2269" y="7824"/>
                    <a:pt x="2055" y="8675"/>
                    <a:pt x="2008" y="8675"/>
                  </a:cubicBezTo>
                  <a:cubicBezTo>
                    <a:pt x="2008" y="8675"/>
                    <a:pt x="2007" y="8675"/>
                    <a:pt x="2006" y="8675"/>
                  </a:cubicBezTo>
                  <a:cubicBezTo>
                    <a:pt x="1988" y="8664"/>
                    <a:pt x="1933" y="8524"/>
                    <a:pt x="1881" y="8364"/>
                  </a:cubicBezTo>
                  <a:cubicBezTo>
                    <a:pt x="1831" y="8204"/>
                    <a:pt x="1763" y="8013"/>
                    <a:pt x="1732" y="7942"/>
                  </a:cubicBezTo>
                  <a:cubicBezTo>
                    <a:pt x="1701" y="7872"/>
                    <a:pt x="1650" y="7739"/>
                    <a:pt x="1623" y="7652"/>
                  </a:cubicBezTo>
                  <a:cubicBezTo>
                    <a:pt x="1577" y="7509"/>
                    <a:pt x="1490" y="7422"/>
                    <a:pt x="1399" y="7422"/>
                  </a:cubicBezTo>
                  <a:cubicBezTo>
                    <a:pt x="1381" y="7422"/>
                    <a:pt x="1363" y="7425"/>
                    <a:pt x="1345" y="7432"/>
                  </a:cubicBezTo>
                  <a:cubicBezTo>
                    <a:pt x="1307" y="7447"/>
                    <a:pt x="1099" y="7723"/>
                    <a:pt x="882" y="8047"/>
                  </a:cubicBezTo>
                  <a:cubicBezTo>
                    <a:pt x="666" y="8371"/>
                    <a:pt x="481" y="8644"/>
                    <a:pt x="470" y="8654"/>
                  </a:cubicBezTo>
                  <a:cubicBezTo>
                    <a:pt x="469" y="8655"/>
                    <a:pt x="468" y="8656"/>
                    <a:pt x="468" y="8656"/>
                  </a:cubicBezTo>
                  <a:cubicBezTo>
                    <a:pt x="438" y="8656"/>
                    <a:pt x="673" y="7762"/>
                    <a:pt x="724" y="7681"/>
                  </a:cubicBezTo>
                  <a:cubicBezTo>
                    <a:pt x="740" y="7657"/>
                    <a:pt x="813" y="7414"/>
                    <a:pt x="885" y="7143"/>
                  </a:cubicBezTo>
                  <a:cubicBezTo>
                    <a:pt x="1061" y="6481"/>
                    <a:pt x="1340" y="5552"/>
                    <a:pt x="1476" y="5175"/>
                  </a:cubicBezTo>
                  <a:lnTo>
                    <a:pt x="1587" y="4866"/>
                  </a:lnTo>
                  <a:close/>
                  <a:moveTo>
                    <a:pt x="4255" y="4862"/>
                  </a:moveTo>
                  <a:cubicBezTo>
                    <a:pt x="4266" y="4862"/>
                    <a:pt x="4345" y="5088"/>
                    <a:pt x="4431" y="5366"/>
                  </a:cubicBezTo>
                  <a:cubicBezTo>
                    <a:pt x="4517" y="5645"/>
                    <a:pt x="4616" y="5990"/>
                    <a:pt x="4651" y="6132"/>
                  </a:cubicBezTo>
                  <a:cubicBezTo>
                    <a:pt x="4765" y="6589"/>
                    <a:pt x="4943" y="7192"/>
                    <a:pt x="5161" y="7857"/>
                  </a:cubicBezTo>
                  <a:cubicBezTo>
                    <a:pt x="5276" y="8211"/>
                    <a:pt x="5367" y="8508"/>
                    <a:pt x="5360" y="8515"/>
                  </a:cubicBezTo>
                  <a:cubicBezTo>
                    <a:pt x="5359" y="8516"/>
                    <a:pt x="5358" y="8516"/>
                    <a:pt x="5357" y="8516"/>
                  </a:cubicBezTo>
                  <a:cubicBezTo>
                    <a:pt x="5312" y="8516"/>
                    <a:pt x="4841" y="8174"/>
                    <a:pt x="4661" y="8010"/>
                  </a:cubicBezTo>
                  <a:cubicBezTo>
                    <a:pt x="4455" y="7822"/>
                    <a:pt x="4325" y="7722"/>
                    <a:pt x="4237" y="7722"/>
                  </a:cubicBezTo>
                  <a:cubicBezTo>
                    <a:pt x="4128" y="7722"/>
                    <a:pt x="4084" y="7878"/>
                    <a:pt x="4039" y="8211"/>
                  </a:cubicBezTo>
                  <a:cubicBezTo>
                    <a:pt x="4008" y="8445"/>
                    <a:pt x="3970" y="8660"/>
                    <a:pt x="3953" y="8692"/>
                  </a:cubicBezTo>
                  <a:cubicBezTo>
                    <a:pt x="3950" y="8697"/>
                    <a:pt x="3946" y="8700"/>
                    <a:pt x="3942" y="8700"/>
                  </a:cubicBezTo>
                  <a:cubicBezTo>
                    <a:pt x="3901" y="8700"/>
                    <a:pt x="3811" y="8407"/>
                    <a:pt x="3736" y="8018"/>
                  </a:cubicBezTo>
                  <a:cubicBezTo>
                    <a:pt x="3707" y="7870"/>
                    <a:pt x="3671" y="7746"/>
                    <a:pt x="3657" y="7746"/>
                  </a:cubicBezTo>
                  <a:cubicBezTo>
                    <a:pt x="3642" y="7746"/>
                    <a:pt x="3625" y="7650"/>
                    <a:pt x="3619" y="7535"/>
                  </a:cubicBezTo>
                  <a:cubicBezTo>
                    <a:pt x="3614" y="7420"/>
                    <a:pt x="3580" y="7252"/>
                    <a:pt x="3543" y="7165"/>
                  </a:cubicBezTo>
                  <a:cubicBezTo>
                    <a:pt x="3507" y="7079"/>
                    <a:pt x="3489" y="6989"/>
                    <a:pt x="3503" y="6966"/>
                  </a:cubicBezTo>
                  <a:cubicBezTo>
                    <a:pt x="3516" y="6943"/>
                    <a:pt x="3499" y="6880"/>
                    <a:pt x="3461" y="6822"/>
                  </a:cubicBezTo>
                  <a:cubicBezTo>
                    <a:pt x="3425" y="6766"/>
                    <a:pt x="3375" y="6598"/>
                    <a:pt x="3348" y="6446"/>
                  </a:cubicBezTo>
                  <a:cubicBezTo>
                    <a:pt x="3322" y="6295"/>
                    <a:pt x="3257" y="5961"/>
                    <a:pt x="3203" y="5698"/>
                  </a:cubicBezTo>
                  <a:lnTo>
                    <a:pt x="3104" y="5224"/>
                  </a:lnTo>
                  <a:lnTo>
                    <a:pt x="3390" y="5175"/>
                  </a:lnTo>
                  <a:cubicBezTo>
                    <a:pt x="3546" y="5148"/>
                    <a:pt x="3802" y="5067"/>
                    <a:pt x="3955" y="4995"/>
                  </a:cubicBezTo>
                  <a:cubicBezTo>
                    <a:pt x="4106" y="4925"/>
                    <a:pt x="4243" y="4865"/>
                    <a:pt x="4255" y="4862"/>
                  </a:cubicBezTo>
                  <a:cubicBezTo>
                    <a:pt x="4255" y="4862"/>
                    <a:pt x="4255" y="4862"/>
                    <a:pt x="4255" y="4862"/>
                  </a:cubicBezTo>
                  <a:close/>
                  <a:moveTo>
                    <a:pt x="2839" y="0"/>
                  </a:moveTo>
                  <a:cubicBezTo>
                    <a:pt x="2717" y="0"/>
                    <a:pt x="2599" y="8"/>
                    <a:pt x="2491" y="26"/>
                  </a:cubicBezTo>
                  <a:cubicBezTo>
                    <a:pt x="2364" y="46"/>
                    <a:pt x="2217" y="81"/>
                    <a:pt x="2168" y="104"/>
                  </a:cubicBezTo>
                  <a:cubicBezTo>
                    <a:pt x="2116" y="127"/>
                    <a:pt x="1987" y="177"/>
                    <a:pt x="1872" y="218"/>
                  </a:cubicBezTo>
                  <a:cubicBezTo>
                    <a:pt x="1420" y="378"/>
                    <a:pt x="835" y="930"/>
                    <a:pt x="596" y="1419"/>
                  </a:cubicBezTo>
                  <a:cubicBezTo>
                    <a:pt x="384" y="1856"/>
                    <a:pt x="315" y="2155"/>
                    <a:pt x="317" y="2636"/>
                  </a:cubicBezTo>
                  <a:cubicBezTo>
                    <a:pt x="320" y="3355"/>
                    <a:pt x="562" y="3927"/>
                    <a:pt x="1094" y="4476"/>
                  </a:cubicBezTo>
                  <a:lnTo>
                    <a:pt x="1333" y="4722"/>
                  </a:lnTo>
                  <a:lnTo>
                    <a:pt x="1237" y="5015"/>
                  </a:lnTo>
                  <a:cubicBezTo>
                    <a:pt x="1146" y="5289"/>
                    <a:pt x="848" y="6259"/>
                    <a:pt x="690" y="6793"/>
                  </a:cubicBezTo>
                  <a:cubicBezTo>
                    <a:pt x="653" y="6921"/>
                    <a:pt x="616" y="7065"/>
                    <a:pt x="610" y="7116"/>
                  </a:cubicBezTo>
                  <a:cubicBezTo>
                    <a:pt x="604" y="7165"/>
                    <a:pt x="586" y="7239"/>
                    <a:pt x="575" y="7274"/>
                  </a:cubicBezTo>
                  <a:cubicBezTo>
                    <a:pt x="562" y="7310"/>
                    <a:pt x="492" y="7541"/>
                    <a:pt x="417" y="7792"/>
                  </a:cubicBezTo>
                  <a:cubicBezTo>
                    <a:pt x="25" y="9103"/>
                    <a:pt x="0" y="9266"/>
                    <a:pt x="190" y="9294"/>
                  </a:cubicBezTo>
                  <a:cubicBezTo>
                    <a:pt x="198" y="9295"/>
                    <a:pt x="206" y="9296"/>
                    <a:pt x="215" y="9296"/>
                  </a:cubicBezTo>
                  <a:cubicBezTo>
                    <a:pt x="265" y="9296"/>
                    <a:pt x="327" y="9278"/>
                    <a:pt x="359" y="9252"/>
                  </a:cubicBezTo>
                  <a:cubicBezTo>
                    <a:pt x="490" y="9145"/>
                    <a:pt x="935" y="8510"/>
                    <a:pt x="935" y="8429"/>
                  </a:cubicBezTo>
                  <a:cubicBezTo>
                    <a:pt x="935" y="8388"/>
                    <a:pt x="950" y="8351"/>
                    <a:pt x="967" y="8351"/>
                  </a:cubicBezTo>
                  <a:cubicBezTo>
                    <a:pt x="1029" y="8351"/>
                    <a:pt x="1325" y="7917"/>
                    <a:pt x="1295" y="7870"/>
                  </a:cubicBezTo>
                  <a:cubicBezTo>
                    <a:pt x="1282" y="7849"/>
                    <a:pt x="1293" y="7838"/>
                    <a:pt x="1319" y="7838"/>
                  </a:cubicBezTo>
                  <a:cubicBezTo>
                    <a:pt x="1327" y="7838"/>
                    <a:pt x="1335" y="7838"/>
                    <a:pt x="1345" y="7840"/>
                  </a:cubicBezTo>
                  <a:cubicBezTo>
                    <a:pt x="1430" y="7857"/>
                    <a:pt x="1700" y="8565"/>
                    <a:pt x="1794" y="9017"/>
                  </a:cubicBezTo>
                  <a:cubicBezTo>
                    <a:pt x="1843" y="9252"/>
                    <a:pt x="1901" y="9362"/>
                    <a:pt x="1984" y="9362"/>
                  </a:cubicBezTo>
                  <a:cubicBezTo>
                    <a:pt x="2009" y="9362"/>
                    <a:pt x="2037" y="9351"/>
                    <a:pt x="2068" y="9331"/>
                  </a:cubicBezTo>
                  <a:cubicBezTo>
                    <a:pt x="2217" y="9233"/>
                    <a:pt x="2365" y="8671"/>
                    <a:pt x="2576" y="7406"/>
                  </a:cubicBezTo>
                  <a:cubicBezTo>
                    <a:pt x="2645" y="6991"/>
                    <a:pt x="2740" y="6523"/>
                    <a:pt x="2788" y="6368"/>
                  </a:cubicBezTo>
                  <a:cubicBezTo>
                    <a:pt x="2835" y="6212"/>
                    <a:pt x="2887" y="6030"/>
                    <a:pt x="2903" y="5959"/>
                  </a:cubicBezTo>
                  <a:lnTo>
                    <a:pt x="2931" y="5832"/>
                  </a:lnTo>
                  <a:lnTo>
                    <a:pt x="2989" y="5996"/>
                  </a:lnTo>
                  <a:cubicBezTo>
                    <a:pt x="3020" y="6086"/>
                    <a:pt x="3057" y="6259"/>
                    <a:pt x="3071" y="6379"/>
                  </a:cubicBezTo>
                  <a:cubicBezTo>
                    <a:pt x="3085" y="6497"/>
                    <a:pt x="3124" y="6667"/>
                    <a:pt x="3157" y="6753"/>
                  </a:cubicBezTo>
                  <a:cubicBezTo>
                    <a:pt x="3214" y="6902"/>
                    <a:pt x="3323" y="7352"/>
                    <a:pt x="3432" y="7899"/>
                  </a:cubicBezTo>
                  <a:cubicBezTo>
                    <a:pt x="3539" y="8425"/>
                    <a:pt x="3577" y="8591"/>
                    <a:pt x="3608" y="8655"/>
                  </a:cubicBezTo>
                  <a:cubicBezTo>
                    <a:pt x="3624" y="8691"/>
                    <a:pt x="3683" y="8865"/>
                    <a:pt x="3739" y="9037"/>
                  </a:cubicBezTo>
                  <a:cubicBezTo>
                    <a:pt x="3842" y="9362"/>
                    <a:pt x="3912" y="9473"/>
                    <a:pt x="4017" y="9473"/>
                  </a:cubicBezTo>
                  <a:cubicBezTo>
                    <a:pt x="4121" y="9473"/>
                    <a:pt x="4171" y="9317"/>
                    <a:pt x="4234" y="8778"/>
                  </a:cubicBezTo>
                  <a:cubicBezTo>
                    <a:pt x="4286" y="8335"/>
                    <a:pt x="4296" y="8163"/>
                    <a:pt x="4379" y="8163"/>
                  </a:cubicBezTo>
                  <a:cubicBezTo>
                    <a:pt x="4437" y="8163"/>
                    <a:pt x="4530" y="8247"/>
                    <a:pt x="4698" y="8381"/>
                  </a:cubicBezTo>
                  <a:cubicBezTo>
                    <a:pt x="4892" y="8535"/>
                    <a:pt x="5082" y="8685"/>
                    <a:pt x="5117" y="8712"/>
                  </a:cubicBezTo>
                  <a:cubicBezTo>
                    <a:pt x="5153" y="8740"/>
                    <a:pt x="5270" y="8836"/>
                    <a:pt x="5372" y="8924"/>
                  </a:cubicBezTo>
                  <a:cubicBezTo>
                    <a:pt x="5497" y="9030"/>
                    <a:pt x="5569" y="9081"/>
                    <a:pt x="5624" y="9081"/>
                  </a:cubicBezTo>
                  <a:cubicBezTo>
                    <a:pt x="5669" y="9081"/>
                    <a:pt x="5703" y="9047"/>
                    <a:pt x="5745" y="8983"/>
                  </a:cubicBezTo>
                  <a:cubicBezTo>
                    <a:pt x="5813" y="8882"/>
                    <a:pt x="5805" y="8845"/>
                    <a:pt x="5554" y="8129"/>
                  </a:cubicBezTo>
                  <a:cubicBezTo>
                    <a:pt x="5307" y="7422"/>
                    <a:pt x="5166" y="6971"/>
                    <a:pt x="4918" y="6087"/>
                  </a:cubicBezTo>
                  <a:cubicBezTo>
                    <a:pt x="4859" y="5875"/>
                    <a:pt x="4753" y="5507"/>
                    <a:pt x="4684" y="5273"/>
                  </a:cubicBezTo>
                  <a:cubicBezTo>
                    <a:pt x="4615" y="5039"/>
                    <a:pt x="4558" y="4805"/>
                    <a:pt x="4558" y="4755"/>
                  </a:cubicBezTo>
                  <a:cubicBezTo>
                    <a:pt x="4558" y="4705"/>
                    <a:pt x="4671" y="4546"/>
                    <a:pt x="4808" y="4398"/>
                  </a:cubicBezTo>
                  <a:cubicBezTo>
                    <a:pt x="5067" y="4122"/>
                    <a:pt x="5372" y="3576"/>
                    <a:pt x="5469" y="3219"/>
                  </a:cubicBezTo>
                  <a:cubicBezTo>
                    <a:pt x="5497" y="3112"/>
                    <a:pt x="5520" y="2832"/>
                    <a:pt x="5520" y="2594"/>
                  </a:cubicBezTo>
                  <a:cubicBezTo>
                    <a:pt x="5520" y="1953"/>
                    <a:pt x="5328" y="1428"/>
                    <a:pt x="4899" y="901"/>
                  </a:cubicBezTo>
                  <a:cubicBezTo>
                    <a:pt x="4713" y="672"/>
                    <a:pt x="4275" y="346"/>
                    <a:pt x="3995" y="228"/>
                  </a:cubicBezTo>
                  <a:cubicBezTo>
                    <a:pt x="3650" y="82"/>
                    <a:pt x="3221" y="0"/>
                    <a:pt x="2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70"/>
            <p:cNvSpPr/>
            <p:nvPr/>
          </p:nvSpPr>
          <p:spPr>
            <a:xfrm>
              <a:off x="3795250" y="1728225"/>
              <a:ext cx="95600" cy="89950"/>
            </a:xfrm>
            <a:custGeom>
              <a:avLst/>
              <a:gdLst/>
              <a:ahLst/>
              <a:cxnLst/>
              <a:rect l="l" t="t" r="r" b="b"/>
              <a:pathLst>
                <a:path w="3824" h="3598" extrusionOk="0">
                  <a:moveTo>
                    <a:pt x="1805" y="267"/>
                  </a:moveTo>
                  <a:cubicBezTo>
                    <a:pt x="1986" y="267"/>
                    <a:pt x="2168" y="302"/>
                    <a:pt x="2301" y="372"/>
                  </a:cubicBezTo>
                  <a:cubicBezTo>
                    <a:pt x="2385" y="416"/>
                    <a:pt x="2523" y="474"/>
                    <a:pt x="2610" y="502"/>
                  </a:cubicBezTo>
                  <a:cubicBezTo>
                    <a:pt x="2814" y="571"/>
                    <a:pt x="3227" y="1001"/>
                    <a:pt x="3348" y="1272"/>
                  </a:cubicBezTo>
                  <a:cubicBezTo>
                    <a:pt x="3597" y="1835"/>
                    <a:pt x="3372" y="2544"/>
                    <a:pt x="2819" y="2942"/>
                  </a:cubicBezTo>
                  <a:cubicBezTo>
                    <a:pt x="2396" y="3246"/>
                    <a:pt x="2273" y="3290"/>
                    <a:pt x="1850" y="3290"/>
                  </a:cubicBezTo>
                  <a:cubicBezTo>
                    <a:pt x="1492" y="3290"/>
                    <a:pt x="1443" y="3280"/>
                    <a:pt x="1196" y="3147"/>
                  </a:cubicBezTo>
                  <a:cubicBezTo>
                    <a:pt x="892" y="2984"/>
                    <a:pt x="485" y="2595"/>
                    <a:pt x="375" y="2366"/>
                  </a:cubicBezTo>
                  <a:cubicBezTo>
                    <a:pt x="213" y="2026"/>
                    <a:pt x="258" y="1568"/>
                    <a:pt x="497" y="1125"/>
                  </a:cubicBezTo>
                  <a:cubicBezTo>
                    <a:pt x="711" y="726"/>
                    <a:pt x="983" y="490"/>
                    <a:pt x="1410" y="331"/>
                  </a:cubicBezTo>
                  <a:cubicBezTo>
                    <a:pt x="1526" y="288"/>
                    <a:pt x="1665" y="267"/>
                    <a:pt x="1805" y="267"/>
                  </a:cubicBezTo>
                  <a:close/>
                  <a:moveTo>
                    <a:pt x="1655" y="1"/>
                  </a:moveTo>
                  <a:cubicBezTo>
                    <a:pt x="1501" y="1"/>
                    <a:pt x="1415" y="24"/>
                    <a:pt x="1261" y="89"/>
                  </a:cubicBezTo>
                  <a:cubicBezTo>
                    <a:pt x="843" y="266"/>
                    <a:pt x="660" y="409"/>
                    <a:pt x="364" y="792"/>
                  </a:cubicBezTo>
                  <a:cubicBezTo>
                    <a:pt x="166" y="1048"/>
                    <a:pt x="6" y="1564"/>
                    <a:pt x="3" y="1955"/>
                  </a:cubicBezTo>
                  <a:cubicBezTo>
                    <a:pt x="1" y="2205"/>
                    <a:pt x="20" y="2292"/>
                    <a:pt x="120" y="2476"/>
                  </a:cubicBezTo>
                  <a:cubicBezTo>
                    <a:pt x="254" y="2723"/>
                    <a:pt x="656" y="3164"/>
                    <a:pt x="805" y="3228"/>
                  </a:cubicBezTo>
                  <a:cubicBezTo>
                    <a:pt x="858" y="3252"/>
                    <a:pt x="949" y="3309"/>
                    <a:pt x="1010" y="3358"/>
                  </a:cubicBezTo>
                  <a:cubicBezTo>
                    <a:pt x="1072" y="3407"/>
                    <a:pt x="1149" y="3451"/>
                    <a:pt x="1183" y="3457"/>
                  </a:cubicBezTo>
                  <a:cubicBezTo>
                    <a:pt x="1217" y="3462"/>
                    <a:pt x="1266" y="3479"/>
                    <a:pt x="1288" y="3493"/>
                  </a:cubicBezTo>
                  <a:cubicBezTo>
                    <a:pt x="1312" y="3508"/>
                    <a:pt x="1438" y="3542"/>
                    <a:pt x="1570" y="3569"/>
                  </a:cubicBezTo>
                  <a:cubicBezTo>
                    <a:pt x="1664" y="3588"/>
                    <a:pt x="1759" y="3598"/>
                    <a:pt x="1854" y="3598"/>
                  </a:cubicBezTo>
                  <a:cubicBezTo>
                    <a:pt x="2285" y="3598"/>
                    <a:pt x="2730" y="3406"/>
                    <a:pt x="3151" y="3034"/>
                  </a:cubicBezTo>
                  <a:cubicBezTo>
                    <a:pt x="3586" y="2652"/>
                    <a:pt x="3823" y="1930"/>
                    <a:pt x="3691" y="1401"/>
                  </a:cubicBezTo>
                  <a:cubicBezTo>
                    <a:pt x="3583" y="969"/>
                    <a:pt x="3144" y="416"/>
                    <a:pt x="2786" y="261"/>
                  </a:cubicBezTo>
                  <a:cubicBezTo>
                    <a:pt x="2387" y="88"/>
                    <a:pt x="2172" y="30"/>
                    <a:pt x="1849" y="9"/>
                  </a:cubicBezTo>
                  <a:cubicBezTo>
                    <a:pt x="1772" y="4"/>
                    <a:pt x="1709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70"/>
            <p:cNvSpPr/>
            <p:nvPr/>
          </p:nvSpPr>
          <p:spPr>
            <a:xfrm>
              <a:off x="3811825" y="1747625"/>
              <a:ext cx="60150" cy="47250"/>
            </a:xfrm>
            <a:custGeom>
              <a:avLst/>
              <a:gdLst/>
              <a:ahLst/>
              <a:cxnLst/>
              <a:rect l="l" t="t" r="r" b="b"/>
              <a:pathLst>
                <a:path w="2406" h="1890" extrusionOk="0">
                  <a:moveTo>
                    <a:pt x="1076" y="817"/>
                  </a:moveTo>
                  <a:cubicBezTo>
                    <a:pt x="1107" y="817"/>
                    <a:pt x="1143" y="819"/>
                    <a:pt x="1186" y="821"/>
                  </a:cubicBezTo>
                  <a:cubicBezTo>
                    <a:pt x="1371" y="832"/>
                    <a:pt x="1404" y="847"/>
                    <a:pt x="1404" y="919"/>
                  </a:cubicBezTo>
                  <a:cubicBezTo>
                    <a:pt x="1404" y="994"/>
                    <a:pt x="1370" y="1008"/>
                    <a:pt x="1155" y="1019"/>
                  </a:cubicBezTo>
                  <a:cubicBezTo>
                    <a:pt x="1107" y="1021"/>
                    <a:pt x="1068" y="1023"/>
                    <a:pt x="1037" y="1023"/>
                  </a:cubicBezTo>
                  <a:cubicBezTo>
                    <a:pt x="926" y="1023"/>
                    <a:pt x="907" y="1005"/>
                    <a:pt x="907" y="948"/>
                  </a:cubicBezTo>
                  <a:cubicBezTo>
                    <a:pt x="907" y="848"/>
                    <a:pt x="934" y="817"/>
                    <a:pt x="1076" y="817"/>
                  </a:cubicBezTo>
                  <a:close/>
                  <a:moveTo>
                    <a:pt x="1016" y="0"/>
                  </a:moveTo>
                  <a:cubicBezTo>
                    <a:pt x="977" y="0"/>
                    <a:pt x="934" y="30"/>
                    <a:pt x="911" y="73"/>
                  </a:cubicBezTo>
                  <a:cubicBezTo>
                    <a:pt x="885" y="122"/>
                    <a:pt x="865" y="190"/>
                    <a:pt x="865" y="229"/>
                  </a:cubicBezTo>
                  <a:cubicBezTo>
                    <a:pt x="865" y="268"/>
                    <a:pt x="836" y="354"/>
                    <a:pt x="798" y="425"/>
                  </a:cubicBezTo>
                  <a:cubicBezTo>
                    <a:pt x="734" y="543"/>
                    <a:pt x="716" y="550"/>
                    <a:pt x="457" y="550"/>
                  </a:cubicBezTo>
                  <a:cubicBezTo>
                    <a:pt x="256" y="550"/>
                    <a:pt x="178" y="566"/>
                    <a:pt x="160" y="612"/>
                  </a:cubicBezTo>
                  <a:cubicBezTo>
                    <a:pt x="118" y="725"/>
                    <a:pt x="253" y="808"/>
                    <a:pt x="480" y="808"/>
                  </a:cubicBezTo>
                  <a:cubicBezTo>
                    <a:pt x="681" y="808"/>
                    <a:pt x="688" y="813"/>
                    <a:pt x="652" y="908"/>
                  </a:cubicBezTo>
                  <a:cubicBezTo>
                    <a:pt x="621" y="991"/>
                    <a:pt x="582" y="1007"/>
                    <a:pt x="406" y="1009"/>
                  </a:cubicBezTo>
                  <a:cubicBezTo>
                    <a:pt x="135" y="1012"/>
                    <a:pt x="0" y="1081"/>
                    <a:pt x="31" y="1199"/>
                  </a:cubicBezTo>
                  <a:cubicBezTo>
                    <a:pt x="49" y="1269"/>
                    <a:pt x="72" y="1289"/>
                    <a:pt x="220" y="1289"/>
                  </a:cubicBezTo>
                  <a:cubicBezTo>
                    <a:pt x="262" y="1289"/>
                    <a:pt x="315" y="1287"/>
                    <a:pt x="382" y="1285"/>
                  </a:cubicBezTo>
                  <a:cubicBezTo>
                    <a:pt x="408" y="1284"/>
                    <a:pt x="432" y="1283"/>
                    <a:pt x="451" y="1283"/>
                  </a:cubicBezTo>
                  <a:cubicBezTo>
                    <a:pt x="551" y="1283"/>
                    <a:pt x="564" y="1299"/>
                    <a:pt x="546" y="1355"/>
                  </a:cubicBezTo>
                  <a:cubicBezTo>
                    <a:pt x="508" y="1482"/>
                    <a:pt x="499" y="1782"/>
                    <a:pt x="532" y="1836"/>
                  </a:cubicBezTo>
                  <a:cubicBezTo>
                    <a:pt x="551" y="1867"/>
                    <a:pt x="603" y="1889"/>
                    <a:pt x="652" y="1889"/>
                  </a:cubicBezTo>
                  <a:cubicBezTo>
                    <a:pt x="749" y="1889"/>
                    <a:pt x="821" y="1738"/>
                    <a:pt x="821" y="1532"/>
                  </a:cubicBezTo>
                  <a:cubicBezTo>
                    <a:pt x="821" y="1454"/>
                    <a:pt x="835" y="1370"/>
                    <a:pt x="853" y="1344"/>
                  </a:cubicBezTo>
                  <a:cubicBezTo>
                    <a:pt x="876" y="1308"/>
                    <a:pt x="1054" y="1276"/>
                    <a:pt x="1201" y="1276"/>
                  </a:cubicBezTo>
                  <a:cubicBezTo>
                    <a:pt x="1231" y="1276"/>
                    <a:pt x="1260" y="1278"/>
                    <a:pt x="1285" y="1281"/>
                  </a:cubicBezTo>
                  <a:cubicBezTo>
                    <a:pt x="1350" y="1288"/>
                    <a:pt x="1358" y="1483"/>
                    <a:pt x="1294" y="1523"/>
                  </a:cubicBezTo>
                  <a:cubicBezTo>
                    <a:pt x="1270" y="1537"/>
                    <a:pt x="1252" y="1614"/>
                    <a:pt x="1252" y="1696"/>
                  </a:cubicBezTo>
                  <a:cubicBezTo>
                    <a:pt x="1252" y="1827"/>
                    <a:pt x="1264" y="1845"/>
                    <a:pt x="1359" y="1845"/>
                  </a:cubicBezTo>
                  <a:cubicBezTo>
                    <a:pt x="1483" y="1845"/>
                    <a:pt x="1504" y="1807"/>
                    <a:pt x="1546" y="1516"/>
                  </a:cubicBezTo>
                  <a:cubicBezTo>
                    <a:pt x="1577" y="1306"/>
                    <a:pt x="1577" y="1306"/>
                    <a:pt x="1749" y="1301"/>
                  </a:cubicBezTo>
                  <a:cubicBezTo>
                    <a:pt x="2062" y="1290"/>
                    <a:pt x="2074" y="1286"/>
                    <a:pt x="2074" y="1199"/>
                  </a:cubicBezTo>
                  <a:cubicBezTo>
                    <a:pt x="2074" y="1127"/>
                    <a:pt x="1962" y="1031"/>
                    <a:pt x="1883" y="1031"/>
                  </a:cubicBezTo>
                  <a:cubicBezTo>
                    <a:pt x="1878" y="1031"/>
                    <a:pt x="1873" y="1032"/>
                    <a:pt x="1869" y="1033"/>
                  </a:cubicBezTo>
                  <a:cubicBezTo>
                    <a:pt x="1848" y="1036"/>
                    <a:pt x="1828" y="1038"/>
                    <a:pt x="1811" y="1038"/>
                  </a:cubicBezTo>
                  <a:cubicBezTo>
                    <a:pt x="1730" y="1038"/>
                    <a:pt x="1684" y="1003"/>
                    <a:pt x="1684" y="941"/>
                  </a:cubicBezTo>
                  <a:cubicBezTo>
                    <a:pt x="1684" y="862"/>
                    <a:pt x="1713" y="854"/>
                    <a:pt x="2004" y="854"/>
                  </a:cubicBezTo>
                  <a:cubicBezTo>
                    <a:pt x="2349" y="854"/>
                    <a:pt x="2406" y="823"/>
                    <a:pt x="2329" y="681"/>
                  </a:cubicBezTo>
                  <a:cubicBezTo>
                    <a:pt x="2294" y="620"/>
                    <a:pt x="2252" y="597"/>
                    <a:pt x="2157" y="597"/>
                  </a:cubicBezTo>
                  <a:cubicBezTo>
                    <a:pt x="2146" y="597"/>
                    <a:pt x="2135" y="597"/>
                    <a:pt x="2123" y="598"/>
                  </a:cubicBezTo>
                  <a:cubicBezTo>
                    <a:pt x="2036" y="602"/>
                    <a:pt x="1968" y="605"/>
                    <a:pt x="1916" y="605"/>
                  </a:cubicBezTo>
                  <a:cubicBezTo>
                    <a:pt x="1738" y="605"/>
                    <a:pt x="1743" y="568"/>
                    <a:pt x="1761" y="402"/>
                  </a:cubicBezTo>
                  <a:cubicBezTo>
                    <a:pt x="1778" y="250"/>
                    <a:pt x="1767" y="204"/>
                    <a:pt x="1713" y="182"/>
                  </a:cubicBezTo>
                  <a:cubicBezTo>
                    <a:pt x="1697" y="176"/>
                    <a:pt x="1681" y="174"/>
                    <a:pt x="1666" y="174"/>
                  </a:cubicBezTo>
                  <a:cubicBezTo>
                    <a:pt x="1579" y="174"/>
                    <a:pt x="1511" y="270"/>
                    <a:pt x="1511" y="407"/>
                  </a:cubicBezTo>
                  <a:lnTo>
                    <a:pt x="1511" y="550"/>
                  </a:lnTo>
                  <a:lnTo>
                    <a:pt x="1270" y="550"/>
                  </a:lnTo>
                  <a:cubicBezTo>
                    <a:pt x="1041" y="550"/>
                    <a:pt x="1032" y="546"/>
                    <a:pt x="1065" y="452"/>
                  </a:cubicBezTo>
                  <a:cubicBezTo>
                    <a:pt x="1128" y="271"/>
                    <a:pt x="1109" y="17"/>
                    <a:pt x="1030" y="2"/>
                  </a:cubicBezTo>
                  <a:cubicBezTo>
                    <a:pt x="1025" y="1"/>
                    <a:pt x="1021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5" name="Google Shape;2815;p70"/>
          <p:cNvGrpSpPr/>
          <p:nvPr/>
        </p:nvGrpSpPr>
        <p:grpSpPr>
          <a:xfrm>
            <a:off x="8007950" y="825421"/>
            <a:ext cx="270000" cy="566100"/>
            <a:chOff x="5947650" y="791850"/>
            <a:chExt cx="270000" cy="566100"/>
          </a:xfrm>
        </p:grpSpPr>
        <p:sp>
          <p:nvSpPr>
            <p:cNvPr id="2816" name="Google Shape;2816;p70"/>
            <p:cNvSpPr/>
            <p:nvPr/>
          </p:nvSpPr>
          <p:spPr>
            <a:xfrm>
              <a:off x="5947650" y="791850"/>
              <a:ext cx="270000" cy="566100"/>
            </a:xfrm>
            <a:custGeom>
              <a:avLst/>
              <a:gdLst/>
              <a:ahLst/>
              <a:cxnLst/>
              <a:rect l="l" t="t" r="r" b="b"/>
              <a:pathLst>
                <a:path w="10800" h="22644" extrusionOk="0">
                  <a:moveTo>
                    <a:pt x="3206" y="2168"/>
                  </a:moveTo>
                  <a:lnTo>
                    <a:pt x="3328" y="2181"/>
                  </a:lnTo>
                  <a:cubicBezTo>
                    <a:pt x="3396" y="2188"/>
                    <a:pt x="3721" y="2298"/>
                    <a:pt x="4054" y="2427"/>
                  </a:cubicBezTo>
                  <a:cubicBezTo>
                    <a:pt x="4382" y="2554"/>
                    <a:pt x="4680" y="2656"/>
                    <a:pt x="4727" y="2656"/>
                  </a:cubicBezTo>
                  <a:cubicBezTo>
                    <a:pt x="4728" y="2656"/>
                    <a:pt x="4729" y="2656"/>
                    <a:pt x="4729" y="2656"/>
                  </a:cubicBezTo>
                  <a:cubicBezTo>
                    <a:pt x="4730" y="2656"/>
                    <a:pt x="4731" y="2655"/>
                    <a:pt x="4733" y="2655"/>
                  </a:cubicBezTo>
                  <a:cubicBezTo>
                    <a:pt x="4780" y="2655"/>
                    <a:pt x="5000" y="2694"/>
                    <a:pt x="5225" y="2742"/>
                  </a:cubicBezTo>
                  <a:cubicBezTo>
                    <a:pt x="5553" y="2813"/>
                    <a:pt x="6000" y="2966"/>
                    <a:pt x="7203" y="3424"/>
                  </a:cubicBezTo>
                  <a:cubicBezTo>
                    <a:pt x="8056" y="3747"/>
                    <a:pt x="8826" y="4051"/>
                    <a:pt x="8912" y="4095"/>
                  </a:cubicBezTo>
                  <a:cubicBezTo>
                    <a:pt x="9074" y="4180"/>
                    <a:pt x="10148" y="4709"/>
                    <a:pt x="10348" y="4803"/>
                  </a:cubicBezTo>
                  <a:cubicBezTo>
                    <a:pt x="10501" y="4874"/>
                    <a:pt x="10486" y="4949"/>
                    <a:pt x="10218" y="5464"/>
                  </a:cubicBezTo>
                  <a:cubicBezTo>
                    <a:pt x="10075" y="5738"/>
                    <a:pt x="10039" y="5839"/>
                    <a:pt x="9902" y="5839"/>
                  </a:cubicBezTo>
                  <a:cubicBezTo>
                    <a:pt x="9813" y="5839"/>
                    <a:pt x="9680" y="5796"/>
                    <a:pt x="9447" y="5729"/>
                  </a:cubicBezTo>
                  <a:lnTo>
                    <a:pt x="9062" y="5620"/>
                  </a:lnTo>
                  <a:lnTo>
                    <a:pt x="9175" y="5313"/>
                  </a:lnTo>
                  <a:cubicBezTo>
                    <a:pt x="9276" y="5040"/>
                    <a:pt x="9280" y="5002"/>
                    <a:pt x="9215" y="4957"/>
                  </a:cubicBezTo>
                  <a:cubicBezTo>
                    <a:pt x="9193" y="4942"/>
                    <a:pt x="9172" y="4934"/>
                    <a:pt x="9150" y="4934"/>
                  </a:cubicBezTo>
                  <a:cubicBezTo>
                    <a:pt x="9075" y="4934"/>
                    <a:pt x="9002" y="5029"/>
                    <a:pt x="8931" y="5222"/>
                  </a:cubicBezTo>
                  <a:cubicBezTo>
                    <a:pt x="8865" y="5396"/>
                    <a:pt x="8824" y="5466"/>
                    <a:pt x="8741" y="5466"/>
                  </a:cubicBezTo>
                  <a:cubicBezTo>
                    <a:pt x="8696" y="5466"/>
                    <a:pt x="8638" y="5446"/>
                    <a:pt x="8557" y="5410"/>
                  </a:cubicBezTo>
                  <a:lnTo>
                    <a:pt x="8366" y="5324"/>
                  </a:lnTo>
                  <a:lnTo>
                    <a:pt x="8447" y="5037"/>
                  </a:lnTo>
                  <a:cubicBezTo>
                    <a:pt x="8507" y="4826"/>
                    <a:pt x="8515" y="4731"/>
                    <a:pt x="8476" y="4681"/>
                  </a:cubicBezTo>
                  <a:cubicBezTo>
                    <a:pt x="8450" y="4648"/>
                    <a:pt x="8427" y="4630"/>
                    <a:pt x="8404" y="4630"/>
                  </a:cubicBezTo>
                  <a:cubicBezTo>
                    <a:pt x="8347" y="4630"/>
                    <a:pt x="8288" y="4744"/>
                    <a:pt x="8181" y="5024"/>
                  </a:cubicBezTo>
                  <a:lnTo>
                    <a:pt x="8090" y="5262"/>
                  </a:lnTo>
                  <a:lnTo>
                    <a:pt x="7666" y="5072"/>
                  </a:lnTo>
                  <a:cubicBezTo>
                    <a:pt x="7432" y="4968"/>
                    <a:pt x="7236" y="4861"/>
                    <a:pt x="7230" y="4833"/>
                  </a:cubicBezTo>
                  <a:cubicBezTo>
                    <a:pt x="7225" y="4805"/>
                    <a:pt x="7246" y="4727"/>
                    <a:pt x="7280" y="4656"/>
                  </a:cubicBezTo>
                  <a:cubicBezTo>
                    <a:pt x="7365" y="4477"/>
                    <a:pt x="7363" y="4381"/>
                    <a:pt x="7276" y="4348"/>
                  </a:cubicBezTo>
                  <a:cubicBezTo>
                    <a:pt x="7256" y="4340"/>
                    <a:pt x="7237" y="4336"/>
                    <a:pt x="7220" y="4336"/>
                  </a:cubicBezTo>
                  <a:cubicBezTo>
                    <a:pt x="7154" y="4336"/>
                    <a:pt x="7106" y="4395"/>
                    <a:pt x="7029" y="4551"/>
                  </a:cubicBezTo>
                  <a:cubicBezTo>
                    <a:pt x="6984" y="4639"/>
                    <a:pt x="6945" y="4712"/>
                    <a:pt x="6939" y="4714"/>
                  </a:cubicBezTo>
                  <a:cubicBezTo>
                    <a:pt x="6939" y="4714"/>
                    <a:pt x="6939" y="4714"/>
                    <a:pt x="6939" y="4714"/>
                  </a:cubicBezTo>
                  <a:cubicBezTo>
                    <a:pt x="6926" y="4714"/>
                    <a:pt x="6802" y="4659"/>
                    <a:pt x="6657" y="4589"/>
                  </a:cubicBezTo>
                  <a:lnTo>
                    <a:pt x="6385" y="4458"/>
                  </a:lnTo>
                  <a:lnTo>
                    <a:pt x="6466" y="4177"/>
                  </a:lnTo>
                  <a:cubicBezTo>
                    <a:pt x="6541" y="3918"/>
                    <a:pt x="6516" y="3784"/>
                    <a:pt x="6450" y="3784"/>
                  </a:cubicBezTo>
                  <a:cubicBezTo>
                    <a:pt x="6390" y="3784"/>
                    <a:pt x="6295" y="3895"/>
                    <a:pt x="6210" y="4127"/>
                  </a:cubicBezTo>
                  <a:lnTo>
                    <a:pt x="6115" y="4384"/>
                  </a:lnTo>
                  <a:lnTo>
                    <a:pt x="5912" y="4282"/>
                  </a:lnTo>
                  <a:cubicBezTo>
                    <a:pt x="5614" y="4130"/>
                    <a:pt x="5614" y="4130"/>
                    <a:pt x="5699" y="3902"/>
                  </a:cubicBezTo>
                  <a:cubicBezTo>
                    <a:pt x="5772" y="3707"/>
                    <a:pt x="5772" y="3603"/>
                    <a:pt x="5701" y="3603"/>
                  </a:cubicBezTo>
                  <a:cubicBezTo>
                    <a:pt x="5684" y="3603"/>
                    <a:pt x="5662" y="3609"/>
                    <a:pt x="5637" y="3621"/>
                  </a:cubicBezTo>
                  <a:cubicBezTo>
                    <a:pt x="5584" y="3647"/>
                    <a:pt x="5527" y="3735"/>
                    <a:pt x="5479" y="3865"/>
                  </a:cubicBezTo>
                  <a:lnTo>
                    <a:pt x="5403" y="4070"/>
                  </a:lnTo>
                  <a:lnTo>
                    <a:pt x="5170" y="3983"/>
                  </a:lnTo>
                  <a:lnTo>
                    <a:pt x="4936" y="3898"/>
                  </a:lnTo>
                  <a:lnTo>
                    <a:pt x="5004" y="3681"/>
                  </a:lnTo>
                  <a:cubicBezTo>
                    <a:pt x="5069" y="3469"/>
                    <a:pt x="5043" y="3333"/>
                    <a:pt x="4945" y="3333"/>
                  </a:cubicBezTo>
                  <a:cubicBezTo>
                    <a:pt x="4930" y="3333"/>
                    <a:pt x="4914" y="3336"/>
                    <a:pt x="4896" y="3342"/>
                  </a:cubicBezTo>
                  <a:cubicBezTo>
                    <a:pt x="4842" y="3361"/>
                    <a:pt x="4803" y="3432"/>
                    <a:pt x="4760" y="3587"/>
                  </a:cubicBezTo>
                  <a:lnTo>
                    <a:pt x="4699" y="3805"/>
                  </a:lnTo>
                  <a:lnTo>
                    <a:pt x="4408" y="3729"/>
                  </a:lnTo>
                  <a:cubicBezTo>
                    <a:pt x="4072" y="3642"/>
                    <a:pt x="4052" y="3612"/>
                    <a:pt x="4149" y="3349"/>
                  </a:cubicBezTo>
                  <a:cubicBezTo>
                    <a:pt x="4212" y="3181"/>
                    <a:pt x="4199" y="3108"/>
                    <a:pt x="4105" y="3108"/>
                  </a:cubicBezTo>
                  <a:cubicBezTo>
                    <a:pt x="4093" y="3108"/>
                    <a:pt x="4080" y="3109"/>
                    <a:pt x="4066" y="3112"/>
                  </a:cubicBezTo>
                  <a:cubicBezTo>
                    <a:pt x="4002" y="3121"/>
                    <a:pt x="3968" y="3175"/>
                    <a:pt x="3918" y="3335"/>
                  </a:cubicBezTo>
                  <a:lnTo>
                    <a:pt x="3853" y="3547"/>
                  </a:lnTo>
                  <a:lnTo>
                    <a:pt x="3666" y="3477"/>
                  </a:lnTo>
                  <a:lnTo>
                    <a:pt x="3479" y="3409"/>
                  </a:lnTo>
                  <a:lnTo>
                    <a:pt x="3593" y="3126"/>
                  </a:lnTo>
                  <a:cubicBezTo>
                    <a:pt x="3703" y="2850"/>
                    <a:pt x="3709" y="2745"/>
                    <a:pt x="3605" y="2745"/>
                  </a:cubicBezTo>
                  <a:cubicBezTo>
                    <a:pt x="3589" y="2745"/>
                    <a:pt x="3571" y="2747"/>
                    <a:pt x="3551" y="2752"/>
                  </a:cubicBezTo>
                  <a:cubicBezTo>
                    <a:pt x="3465" y="2770"/>
                    <a:pt x="3426" y="2821"/>
                    <a:pt x="3337" y="3034"/>
                  </a:cubicBezTo>
                  <a:lnTo>
                    <a:pt x="3228" y="3293"/>
                  </a:lnTo>
                  <a:lnTo>
                    <a:pt x="3047" y="3253"/>
                  </a:lnTo>
                  <a:cubicBezTo>
                    <a:pt x="2945" y="3230"/>
                    <a:pt x="2860" y="3199"/>
                    <a:pt x="2853" y="3183"/>
                  </a:cubicBezTo>
                  <a:cubicBezTo>
                    <a:pt x="2847" y="3168"/>
                    <a:pt x="2924" y="2932"/>
                    <a:pt x="3023" y="2662"/>
                  </a:cubicBezTo>
                  <a:lnTo>
                    <a:pt x="3206" y="2168"/>
                  </a:lnTo>
                  <a:close/>
                  <a:moveTo>
                    <a:pt x="2801" y="3480"/>
                  </a:moveTo>
                  <a:cubicBezTo>
                    <a:pt x="2812" y="3480"/>
                    <a:pt x="2823" y="3481"/>
                    <a:pt x="2834" y="3482"/>
                  </a:cubicBezTo>
                  <a:cubicBezTo>
                    <a:pt x="2964" y="3501"/>
                    <a:pt x="6795" y="4936"/>
                    <a:pt x="6855" y="4990"/>
                  </a:cubicBezTo>
                  <a:cubicBezTo>
                    <a:pt x="7015" y="5133"/>
                    <a:pt x="9289" y="6040"/>
                    <a:pt x="9581" y="6078"/>
                  </a:cubicBezTo>
                  <a:cubicBezTo>
                    <a:pt x="9699" y="6093"/>
                    <a:pt x="9788" y="6123"/>
                    <a:pt x="9801" y="6153"/>
                  </a:cubicBezTo>
                  <a:cubicBezTo>
                    <a:pt x="9814" y="6183"/>
                    <a:pt x="9726" y="6365"/>
                    <a:pt x="9587" y="6589"/>
                  </a:cubicBezTo>
                  <a:cubicBezTo>
                    <a:pt x="9366" y="6948"/>
                    <a:pt x="9189" y="7244"/>
                    <a:pt x="8827" y="7863"/>
                  </a:cubicBezTo>
                  <a:cubicBezTo>
                    <a:pt x="8749" y="7997"/>
                    <a:pt x="8662" y="8155"/>
                    <a:pt x="8635" y="8211"/>
                  </a:cubicBezTo>
                  <a:cubicBezTo>
                    <a:pt x="8608" y="8267"/>
                    <a:pt x="8571" y="8327"/>
                    <a:pt x="8552" y="8342"/>
                  </a:cubicBezTo>
                  <a:cubicBezTo>
                    <a:pt x="8532" y="8358"/>
                    <a:pt x="8407" y="8570"/>
                    <a:pt x="8274" y="8810"/>
                  </a:cubicBezTo>
                  <a:cubicBezTo>
                    <a:pt x="8141" y="9049"/>
                    <a:pt x="8003" y="9279"/>
                    <a:pt x="7969" y="9316"/>
                  </a:cubicBezTo>
                  <a:cubicBezTo>
                    <a:pt x="7911" y="9382"/>
                    <a:pt x="7399" y="10363"/>
                    <a:pt x="7113" y="10958"/>
                  </a:cubicBezTo>
                  <a:cubicBezTo>
                    <a:pt x="6958" y="11282"/>
                    <a:pt x="6567" y="12033"/>
                    <a:pt x="6402" y="12326"/>
                  </a:cubicBezTo>
                  <a:cubicBezTo>
                    <a:pt x="6331" y="12453"/>
                    <a:pt x="6242" y="12614"/>
                    <a:pt x="6201" y="12690"/>
                  </a:cubicBezTo>
                  <a:cubicBezTo>
                    <a:pt x="6163" y="12764"/>
                    <a:pt x="6056" y="12944"/>
                    <a:pt x="5967" y="13087"/>
                  </a:cubicBezTo>
                  <a:cubicBezTo>
                    <a:pt x="5879" y="13231"/>
                    <a:pt x="5727" y="13476"/>
                    <a:pt x="5632" y="13629"/>
                  </a:cubicBezTo>
                  <a:cubicBezTo>
                    <a:pt x="5537" y="13783"/>
                    <a:pt x="5386" y="14018"/>
                    <a:pt x="5300" y="14150"/>
                  </a:cubicBezTo>
                  <a:cubicBezTo>
                    <a:pt x="5211" y="14284"/>
                    <a:pt x="5034" y="14589"/>
                    <a:pt x="4902" y="14834"/>
                  </a:cubicBezTo>
                  <a:cubicBezTo>
                    <a:pt x="4539" y="15506"/>
                    <a:pt x="4185" y="16123"/>
                    <a:pt x="3861" y="16648"/>
                  </a:cubicBezTo>
                  <a:cubicBezTo>
                    <a:pt x="3700" y="16909"/>
                    <a:pt x="3552" y="17168"/>
                    <a:pt x="3532" y="17223"/>
                  </a:cubicBezTo>
                  <a:cubicBezTo>
                    <a:pt x="3511" y="17277"/>
                    <a:pt x="3464" y="17350"/>
                    <a:pt x="3430" y="17381"/>
                  </a:cubicBezTo>
                  <a:cubicBezTo>
                    <a:pt x="3395" y="17412"/>
                    <a:pt x="3331" y="17504"/>
                    <a:pt x="3291" y="17582"/>
                  </a:cubicBezTo>
                  <a:cubicBezTo>
                    <a:pt x="3207" y="17744"/>
                    <a:pt x="2732" y="18474"/>
                    <a:pt x="2366" y="19000"/>
                  </a:cubicBezTo>
                  <a:cubicBezTo>
                    <a:pt x="2089" y="19398"/>
                    <a:pt x="1849" y="19767"/>
                    <a:pt x="1653" y="20095"/>
                  </a:cubicBezTo>
                  <a:cubicBezTo>
                    <a:pt x="1578" y="20221"/>
                    <a:pt x="1458" y="20402"/>
                    <a:pt x="1384" y="20502"/>
                  </a:cubicBezTo>
                  <a:cubicBezTo>
                    <a:pt x="1312" y="20603"/>
                    <a:pt x="1217" y="20752"/>
                    <a:pt x="1173" y="20838"/>
                  </a:cubicBezTo>
                  <a:cubicBezTo>
                    <a:pt x="975" y="21226"/>
                    <a:pt x="819" y="21496"/>
                    <a:pt x="750" y="21576"/>
                  </a:cubicBezTo>
                  <a:cubicBezTo>
                    <a:pt x="706" y="21625"/>
                    <a:pt x="598" y="21795"/>
                    <a:pt x="505" y="21958"/>
                  </a:cubicBezTo>
                  <a:cubicBezTo>
                    <a:pt x="401" y="22143"/>
                    <a:pt x="334" y="22235"/>
                    <a:pt x="304" y="22235"/>
                  </a:cubicBezTo>
                  <a:cubicBezTo>
                    <a:pt x="286" y="22235"/>
                    <a:pt x="281" y="22201"/>
                    <a:pt x="289" y="22133"/>
                  </a:cubicBezTo>
                  <a:cubicBezTo>
                    <a:pt x="335" y="21782"/>
                    <a:pt x="346" y="21212"/>
                    <a:pt x="309" y="21140"/>
                  </a:cubicBezTo>
                  <a:cubicBezTo>
                    <a:pt x="281" y="21086"/>
                    <a:pt x="288" y="21007"/>
                    <a:pt x="329" y="20917"/>
                  </a:cubicBezTo>
                  <a:cubicBezTo>
                    <a:pt x="398" y="20767"/>
                    <a:pt x="404" y="20717"/>
                    <a:pt x="598" y="18782"/>
                  </a:cubicBezTo>
                  <a:cubicBezTo>
                    <a:pt x="670" y="18077"/>
                    <a:pt x="748" y="17331"/>
                    <a:pt x="772" y="17126"/>
                  </a:cubicBezTo>
                  <a:cubicBezTo>
                    <a:pt x="828" y="16668"/>
                    <a:pt x="889" y="15969"/>
                    <a:pt x="925" y="15364"/>
                  </a:cubicBezTo>
                  <a:cubicBezTo>
                    <a:pt x="975" y="14529"/>
                    <a:pt x="1051" y="13760"/>
                    <a:pt x="1131" y="13281"/>
                  </a:cubicBezTo>
                  <a:cubicBezTo>
                    <a:pt x="1175" y="13017"/>
                    <a:pt x="1210" y="12772"/>
                    <a:pt x="1210" y="12735"/>
                  </a:cubicBezTo>
                  <a:cubicBezTo>
                    <a:pt x="1209" y="12697"/>
                    <a:pt x="1218" y="12624"/>
                    <a:pt x="1230" y="12575"/>
                  </a:cubicBezTo>
                  <a:cubicBezTo>
                    <a:pt x="1240" y="12525"/>
                    <a:pt x="1241" y="12418"/>
                    <a:pt x="1231" y="12340"/>
                  </a:cubicBezTo>
                  <a:cubicBezTo>
                    <a:pt x="1220" y="12259"/>
                    <a:pt x="1236" y="12071"/>
                    <a:pt x="1266" y="11921"/>
                  </a:cubicBezTo>
                  <a:cubicBezTo>
                    <a:pt x="1334" y="11578"/>
                    <a:pt x="1400" y="11077"/>
                    <a:pt x="1485" y="10284"/>
                  </a:cubicBezTo>
                  <a:cubicBezTo>
                    <a:pt x="1615" y="9049"/>
                    <a:pt x="1676" y="8610"/>
                    <a:pt x="1826" y="7835"/>
                  </a:cubicBezTo>
                  <a:cubicBezTo>
                    <a:pt x="1963" y="7119"/>
                    <a:pt x="1985" y="7009"/>
                    <a:pt x="2038" y="6761"/>
                  </a:cubicBezTo>
                  <a:cubicBezTo>
                    <a:pt x="2057" y="6668"/>
                    <a:pt x="2091" y="6439"/>
                    <a:pt x="2110" y="6258"/>
                  </a:cubicBezTo>
                  <a:cubicBezTo>
                    <a:pt x="2143" y="5948"/>
                    <a:pt x="2198" y="5634"/>
                    <a:pt x="2299" y="5185"/>
                  </a:cubicBezTo>
                  <a:cubicBezTo>
                    <a:pt x="2322" y="5084"/>
                    <a:pt x="2336" y="4974"/>
                    <a:pt x="2331" y="4945"/>
                  </a:cubicBezTo>
                  <a:cubicBezTo>
                    <a:pt x="2325" y="4915"/>
                    <a:pt x="2337" y="4833"/>
                    <a:pt x="2357" y="4767"/>
                  </a:cubicBezTo>
                  <a:cubicBezTo>
                    <a:pt x="2377" y="4698"/>
                    <a:pt x="2425" y="4495"/>
                    <a:pt x="2462" y="4321"/>
                  </a:cubicBezTo>
                  <a:cubicBezTo>
                    <a:pt x="2563" y="3854"/>
                    <a:pt x="2655" y="3542"/>
                    <a:pt x="2705" y="3504"/>
                  </a:cubicBezTo>
                  <a:cubicBezTo>
                    <a:pt x="2723" y="3489"/>
                    <a:pt x="2761" y="3480"/>
                    <a:pt x="2801" y="3480"/>
                  </a:cubicBezTo>
                  <a:close/>
                  <a:moveTo>
                    <a:pt x="4654" y="1"/>
                  </a:moveTo>
                  <a:cubicBezTo>
                    <a:pt x="4517" y="1"/>
                    <a:pt x="4469" y="182"/>
                    <a:pt x="4482" y="625"/>
                  </a:cubicBezTo>
                  <a:cubicBezTo>
                    <a:pt x="4489" y="851"/>
                    <a:pt x="4489" y="1051"/>
                    <a:pt x="4482" y="1069"/>
                  </a:cubicBezTo>
                  <a:cubicBezTo>
                    <a:pt x="4476" y="1087"/>
                    <a:pt x="4480" y="1238"/>
                    <a:pt x="4493" y="1399"/>
                  </a:cubicBezTo>
                  <a:cubicBezTo>
                    <a:pt x="4511" y="1643"/>
                    <a:pt x="4500" y="2149"/>
                    <a:pt x="4474" y="2221"/>
                  </a:cubicBezTo>
                  <a:cubicBezTo>
                    <a:pt x="4474" y="2221"/>
                    <a:pt x="4472" y="2222"/>
                    <a:pt x="4470" y="2222"/>
                  </a:cubicBezTo>
                  <a:cubicBezTo>
                    <a:pt x="4436" y="2222"/>
                    <a:pt x="4164" y="2144"/>
                    <a:pt x="3839" y="2041"/>
                  </a:cubicBezTo>
                  <a:cubicBezTo>
                    <a:pt x="3462" y="1922"/>
                    <a:pt x="3232" y="1865"/>
                    <a:pt x="3136" y="1865"/>
                  </a:cubicBezTo>
                  <a:cubicBezTo>
                    <a:pt x="3124" y="1865"/>
                    <a:pt x="3114" y="1865"/>
                    <a:pt x="3106" y="1867"/>
                  </a:cubicBezTo>
                  <a:cubicBezTo>
                    <a:pt x="3003" y="1892"/>
                    <a:pt x="2994" y="1911"/>
                    <a:pt x="2627" y="2941"/>
                  </a:cubicBezTo>
                  <a:cubicBezTo>
                    <a:pt x="2419" y="3525"/>
                    <a:pt x="2249" y="4060"/>
                    <a:pt x="2243" y="4148"/>
                  </a:cubicBezTo>
                  <a:cubicBezTo>
                    <a:pt x="2238" y="4233"/>
                    <a:pt x="2210" y="4368"/>
                    <a:pt x="2183" y="4442"/>
                  </a:cubicBezTo>
                  <a:cubicBezTo>
                    <a:pt x="2131" y="4583"/>
                    <a:pt x="2033" y="5100"/>
                    <a:pt x="1833" y="6275"/>
                  </a:cubicBezTo>
                  <a:cubicBezTo>
                    <a:pt x="1769" y="6654"/>
                    <a:pt x="1708" y="7015"/>
                    <a:pt x="1698" y="7074"/>
                  </a:cubicBezTo>
                  <a:cubicBezTo>
                    <a:pt x="1689" y="7134"/>
                    <a:pt x="1631" y="7422"/>
                    <a:pt x="1570" y="7719"/>
                  </a:cubicBezTo>
                  <a:cubicBezTo>
                    <a:pt x="1423" y="8439"/>
                    <a:pt x="1414" y="8489"/>
                    <a:pt x="1352" y="9018"/>
                  </a:cubicBezTo>
                  <a:cubicBezTo>
                    <a:pt x="1322" y="9274"/>
                    <a:pt x="1251" y="9874"/>
                    <a:pt x="1194" y="10361"/>
                  </a:cubicBezTo>
                  <a:cubicBezTo>
                    <a:pt x="1137" y="10848"/>
                    <a:pt x="1032" y="11633"/>
                    <a:pt x="961" y="12115"/>
                  </a:cubicBezTo>
                  <a:cubicBezTo>
                    <a:pt x="883" y="12642"/>
                    <a:pt x="848" y="13013"/>
                    <a:pt x="874" y="13053"/>
                  </a:cubicBezTo>
                  <a:cubicBezTo>
                    <a:pt x="896" y="13087"/>
                    <a:pt x="892" y="13145"/>
                    <a:pt x="866" y="13175"/>
                  </a:cubicBezTo>
                  <a:cubicBezTo>
                    <a:pt x="819" y="13228"/>
                    <a:pt x="733" y="13857"/>
                    <a:pt x="736" y="14112"/>
                  </a:cubicBezTo>
                  <a:cubicBezTo>
                    <a:pt x="737" y="14182"/>
                    <a:pt x="734" y="14270"/>
                    <a:pt x="730" y="14307"/>
                  </a:cubicBezTo>
                  <a:cubicBezTo>
                    <a:pt x="701" y="14524"/>
                    <a:pt x="614" y="15714"/>
                    <a:pt x="625" y="15757"/>
                  </a:cubicBezTo>
                  <a:cubicBezTo>
                    <a:pt x="631" y="15786"/>
                    <a:pt x="623" y="15908"/>
                    <a:pt x="607" y="16028"/>
                  </a:cubicBezTo>
                  <a:cubicBezTo>
                    <a:pt x="590" y="16149"/>
                    <a:pt x="515" y="16847"/>
                    <a:pt x="440" y="17577"/>
                  </a:cubicBezTo>
                  <a:cubicBezTo>
                    <a:pt x="366" y="18307"/>
                    <a:pt x="298" y="18945"/>
                    <a:pt x="288" y="18993"/>
                  </a:cubicBezTo>
                  <a:cubicBezTo>
                    <a:pt x="280" y="19040"/>
                    <a:pt x="248" y="19350"/>
                    <a:pt x="219" y="19681"/>
                  </a:cubicBezTo>
                  <a:cubicBezTo>
                    <a:pt x="189" y="20011"/>
                    <a:pt x="153" y="20392"/>
                    <a:pt x="138" y="20527"/>
                  </a:cubicBezTo>
                  <a:cubicBezTo>
                    <a:pt x="80" y="21048"/>
                    <a:pt x="62" y="21270"/>
                    <a:pt x="38" y="21730"/>
                  </a:cubicBezTo>
                  <a:cubicBezTo>
                    <a:pt x="1" y="22447"/>
                    <a:pt x="36" y="22609"/>
                    <a:pt x="237" y="22641"/>
                  </a:cubicBezTo>
                  <a:cubicBezTo>
                    <a:pt x="247" y="22643"/>
                    <a:pt x="258" y="22644"/>
                    <a:pt x="268" y="22644"/>
                  </a:cubicBezTo>
                  <a:cubicBezTo>
                    <a:pt x="395" y="22644"/>
                    <a:pt x="518" y="22510"/>
                    <a:pt x="655" y="22229"/>
                  </a:cubicBezTo>
                  <a:cubicBezTo>
                    <a:pt x="710" y="22111"/>
                    <a:pt x="821" y="21926"/>
                    <a:pt x="900" y="21815"/>
                  </a:cubicBezTo>
                  <a:cubicBezTo>
                    <a:pt x="1056" y="21600"/>
                    <a:pt x="1095" y="21522"/>
                    <a:pt x="1045" y="21522"/>
                  </a:cubicBezTo>
                  <a:cubicBezTo>
                    <a:pt x="1041" y="21522"/>
                    <a:pt x="1036" y="21522"/>
                    <a:pt x="1030" y="21524"/>
                  </a:cubicBezTo>
                  <a:cubicBezTo>
                    <a:pt x="1027" y="21524"/>
                    <a:pt x="1024" y="21525"/>
                    <a:pt x="1022" y="21525"/>
                  </a:cubicBezTo>
                  <a:cubicBezTo>
                    <a:pt x="1002" y="21525"/>
                    <a:pt x="1022" y="21499"/>
                    <a:pt x="1072" y="21463"/>
                  </a:cubicBezTo>
                  <a:cubicBezTo>
                    <a:pt x="1127" y="21422"/>
                    <a:pt x="1234" y="21279"/>
                    <a:pt x="1311" y="21141"/>
                  </a:cubicBezTo>
                  <a:cubicBezTo>
                    <a:pt x="1389" y="21003"/>
                    <a:pt x="1516" y="20794"/>
                    <a:pt x="1596" y="20670"/>
                  </a:cubicBezTo>
                  <a:cubicBezTo>
                    <a:pt x="1676" y="20548"/>
                    <a:pt x="1917" y="20171"/>
                    <a:pt x="2132" y="19835"/>
                  </a:cubicBezTo>
                  <a:cubicBezTo>
                    <a:pt x="2347" y="19497"/>
                    <a:pt x="2626" y="19084"/>
                    <a:pt x="2752" y="18916"/>
                  </a:cubicBezTo>
                  <a:cubicBezTo>
                    <a:pt x="3126" y="18416"/>
                    <a:pt x="4331" y="16458"/>
                    <a:pt x="4887" y="15446"/>
                  </a:cubicBezTo>
                  <a:cubicBezTo>
                    <a:pt x="5346" y="14612"/>
                    <a:pt x="5640" y="14105"/>
                    <a:pt x="5878" y="13744"/>
                  </a:cubicBezTo>
                  <a:cubicBezTo>
                    <a:pt x="5998" y="13561"/>
                    <a:pt x="6122" y="13366"/>
                    <a:pt x="6151" y="13315"/>
                  </a:cubicBezTo>
                  <a:cubicBezTo>
                    <a:pt x="6253" y="13138"/>
                    <a:pt x="6475" y="12767"/>
                    <a:pt x="6581" y="12601"/>
                  </a:cubicBezTo>
                  <a:cubicBezTo>
                    <a:pt x="6675" y="12454"/>
                    <a:pt x="7020" y="11778"/>
                    <a:pt x="7570" y="10662"/>
                  </a:cubicBezTo>
                  <a:cubicBezTo>
                    <a:pt x="7924" y="9942"/>
                    <a:pt x="8174" y="9502"/>
                    <a:pt x="9140" y="7887"/>
                  </a:cubicBezTo>
                  <a:cubicBezTo>
                    <a:pt x="9406" y="7443"/>
                    <a:pt x="9658" y="7016"/>
                    <a:pt x="9698" y="6944"/>
                  </a:cubicBezTo>
                  <a:cubicBezTo>
                    <a:pt x="9737" y="6870"/>
                    <a:pt x="9820" y="6734"/>
                    <a:pt x="9879" y="6642"/>
                  </a:cubicBezTo>
                  <a:cubicBezTo>
                    <a:pt x="9938" y="6549"/>
                    <a:pt x="10118" y="6233"/>
                    <a:pt x="10277" y="5937"/>
                  </a:cubicBezTo>
                  <a:cubicBezTo>
                    <a:pt x="10437" y="5641"/>
                    <a:pt x="10596" y="5354"/>
                    <a:pt x="10633" y="5297"/>
                  </a:cubicBezTo>
                  <a:cubicBezTo>
                    <a:pt x="10723" y="5155"/>
                    <a:pt x="10799" y="4787"/>
                    <a:pt x="10756" y="4695"/>
                  </a:cubicBezTo>
                  <a:cubicBezTo>
                    <a:pt x="10735" y="4648"/>
                    <a:pt x="10561" y="4550"/>
                    <a:pt x="10275" y="4424"/>
                  </a:cubicBezTo>
                  <a:cubicBezTo>
                    <a:pt x="9796" y="4213"/>
                    <a:pt x="9346" y="3982"/>
                    <a:pt x="9325" y="3934"/>
                  </a:cubicBezTo>
                  <a:cubicBezTo>
                    <a:pt x="9317" y="3920"/>
                    <a:pt x="9368" y="3841"/>
                    <a:pt x="9437" y="3757"/>
                  </a:cubicBezTo>
                  <a:cubicBezTo>
                    <a:pt x="9888" y="3209"/>
                    <a:pt x="10427" y="2522"/>
                    <a:pt x="10484" y="2426"/>
                  </a:cubicBezTo>
                  <a:cubicBezTo>
                    <a:pt x="10520" y="2364"/>
                    <a:pt x="10595" y="2253"/>
                    <a:pt x="10654" y="2174"/>
                  </a:cubicBezTo>
                  <a:cubicBezTo>
                    <a:pt x="10772" y="2016"/>
                    <a:pt x="10786" y="1916"/>
                    <a:pt x="10694" y="1882"/>
                  </a:cubicBezTo>
                  <a:cubicBezTo>
                    <a:pt x="10685" y="1879"/>
                    <a:pt x="10676" y="1877"/>
                    <a:pt x="10665" y="1877"/>
                  </a:cubicBezTo>
                  <a:cubicBezTo>
                    <a:pt x="10579" y="1877"/>
                    <a:pt x="10454" y="1989"/>
                    <a:pt x="10361" y="2153"/>
                  </a:cubicBezTo>
                  <a:cubicBezTo>
                    <a:pt x="10269" y="2317"/>
                    <a:pt x="9813" y="2915"/>
                    <a:pt x="9641" y="3097"/>
                  </a:cubicBezTo>
                  <a:cubicBezTo>
                    <a:pt x="9582" y="3159"/>
                    <a:pt x="9525" y="3239"/>
                    <a:pt x="9510" y="3278"/>
                  </a:cubicBezTo>
                  <a:cubicBezTo>
                    <a:pt x="9495" y="3319"/>
                    <a:pt x="9448" y="3373"/>
                    <a:pt x="9402" y="3404"/>
                  </a:cubicBezTo>
                  <a:cubicBezTo>
                    <a:pt x="9392" y="3412"/>
                    <a:pt x="9383" y="3416"/>
                    <a:pt x="9377" y="3416"/>
                  </a:cubicBezTo>
                  <a:cubicBezTo>
                    <a:pt x="9340" y="3416"/>
                    <a:pt x="9372" y="3281"/>
                    <a:pt x="9510" y="2799"/>
                  </a:cubicBezTo>
                  <a:cubicBezTo>
                    <a:pt x="9613" y="2433"/>
                    <a:pt x="9767" y="1925"/>
                    <a:pt x="9851" y="1665"/>
                  </a:cubicBezTo>
                  <a:cubicBezTo>
                    <a:pt x="9973" y="1285"/>
                    <a:pt x="9993" y="1178"/>
                    <a:pt x="9952" y="1116"/>
                  </a:cubicBezTo>
                  <a:cubicBezTo>
                    <a:pt x="9913" y="1056"/>
                    <a:pt x="9891" y="1031"/>
                    <a:pt x="9858" y="1031"/>
                  </a:cubicBezTo>
                  <a:cubicBezTo>
                    <a:pt x="9839" y="1031"/>
                    <a:pt x="9818" y="1039"/>
                    <a:pt x="9788" y="1053"/>
                  </a:cubicBezTo>
                  <a:cubicBezTo>
                    <a:pt x="9708" y="1089"/>
                    <a:pt x="9653" y="1235"/>
                    <a:pt x="9525" y="1740"/>
                  </a:cubicBezTo>
                  <a:cubicBezTo>
                    <a:pt x="9471" y="1953"/>
                    <a:pt x="9323" y="2473"/>
                    <a:pt x="9198" y="2892"/>
                  </a:cubicBezTo>
                  <a:cubicBezTo>
                    <a:pt x="9072" y="3309"/>
                    <a:pt x="8961" y="3683"/>
                    <a:pt x="8951" y="3719"/>
                  </a:cubicBezTo>
                  <a:cubicBezTo>
                    <a:pt x="8947" y="3734"/>
                    <a:pt x="8937" y="3743"/>
                    <a:pt x="8912" y="3743"/>
                  </a:cubicBezTo>
                  <a:cubicBezTo>
                    <a:pt x="8851" y="3743"/>
                    <a:pt x="8696" y="3687"/>
                    <a:pt x="8312" y="3533"/>
                  </a:cubicBezTo>
                  <a:cubicBezTo>
                    <a:pt x="7320" y="3135"/>
                    <a:pt x="5605" y="2532"/>
                    <a:pt x="5286" y="2466"/>
                  </a:cubicBezTo>
                  <a:cubicBezTo>
                    <a:pt x="5122" y="2433"/>
                    <a:pt x="4986" y="2393"/>
                    <a:pt x="4977" y="2376"/>
                  </a:cubicBezTo>
                  <a:cubicBezTo>
                    <a:pt x="4959" y="2336"/>
                    <a:pt x="5320" y="1643"/>
                    <a:pt x="5596" y="1189"/>
                  </a:cubicBezTo>
                  <a:cubicBezTo>
                    <a:pt x="5803" y="849"/>
                    <a:pt x="5822" y="801"/>
                    <a:pt x="5788" y="723"/>
                  </a:cubicBezTo>
                  <a:cubicBezTo>
                    <a:pt x="5767" y="675"/>
                    <a:pt x="5754" y="655"/>
                    <a:pt x="5729" y="655"/>
                  </a:cubicBezTo>
                  <a:cubicBezTo>
                    <a:pt x="5713" y="655"/>
                    <a:pt x="5691" y="664"/>
                    <a:pt x="5658" y="679"/>
                  </a:cubicBezTo>
                  <a:cubicBezTo>
                    <a:pt x="5606" y="703"/>
                    <a:pt x="5519" y="803"/>
                    <a:pt x="5461" y="905"/>
                  </a:cubicBezTo>
                  <a:cubicBezTo>
                    <a:pt x="5403" y="1005"/>
                    <a:pt x="5271" y="1233"/>
                    <a:pt x="5167" y="1410"/>
                  </a:cubicBezTo>
                  <a:cubicBezTo>
                    <a:pt x="5064" y="1586"/>
                    <a:pt x="4947" y="1814"/>
                    <a:pt x="4910" y="1913"/>
                  </a:cubicBezTo>
                  <a:cubicBezTo>
                    <a:pt x="4855" y="2061"/>
                    <a:pt x="4792" y="2151"/>
                    <a:pt x="4759" y="2151"/>
                  </a:cubicBezTo>
                  <a:cubicBezTo>
                    <a:pt x="4741" y="2151"/>
                    <a:pt x="4731" y="2126"/>
                    <a:pt x="4735" y="2071"/>
                  </a:cubicBezTo>
                  <a:cubicBezTo>
                    <a:pt x="4744" y="1926"/>
                    <a:pt x="4754" y="786"/>
                    <a:pt x="4748" y="483"/>
                  </a:cubicBezTo>
                  <a:cubicBezTo>
                    <a:pt x="4746" y="350"/>
                    <a:pt x="4761" y="193"/>
                    <a:pt x="4782" y="138"/>
                  </a:cubicBezTo>
                  <a:cubicBezTo>
                    <a:pt x="4815" y="50"/>
                    <a:pt x="4804" y="32"/>
                    <a:pt x="4704" y="7"/>
                  </a:cubicBezTo>
                  <a:cubicBezTo>
                    <a:pt x="4686" y="3"/>
                    <a:pt x="4670" y="1"/>
                    <a:pt x="4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0"/>
            <p:cNvSpPr/>
            <p:nvPr/>
          </p:nvSpPr>
          <p:spPr>
            <a:xfrm>
              <a:off x="6046175" y="914175"/>
              <a:ext cx="96275" cy="69675"/>
            </a:xfrm>
            <a:custGeom>
              <a:avLst/>
              <a:gdLst/>
              <a:ahLst/>
              <a:cxnLst/>
              <a:rect l="l" t="t" r="r" b="b"/>
              <a:pathLst>
                <a:path w="3851" h="2787" extrusionOk="0">
                  <a:moveTo>
                    <a:pt x="1453" y="0"/>
                  </a:moveTo>
                  <a:cubicBezTo>
                    <a:pt x="1256" y="0"/>
                    <a:pt x="1073" y="37"/>
                    <a:pt x="970" y="103"/>
                  </a:cubicBezTo>
                  <a:cubicBezTo>
                    <a:pt x="742" y="252"/>
                    <a:pt x="607" y="696"/>
                    <a:pt x="751" y="823"/>
                  </a:cubicBezTo>
                  <a:cubicBezTo>
                    <a:pt x="780" y="849"/>
                    <a:pt x="1301" y="1065"/>
                    <a:pt x="1913" y="1305"/>
                  </a:cubicBezTo>
                  <a:cubicBezTo>
                    <a:pt x="2995" y="1730"/>
                    <a:pt x="3199" y="1832"/>
                    <a:pt x="3345" y="2019"/>
                  </a:cubicBezTo>
                  <a:cubicBezTo>
                    <a:pt x="3429" y="2128"/>
                    <a:pt x="3369" y="2337"/>
                    <a:pt x="3224" y="2436"/>
                  </a:cubicBezTo>
                  <a:cubicBezTo>
                    <a:pt x="3162" y="2479"/>
                    <a:pt x="2992" y="2501"/>
                    <a:pt x="2779" y="2501"/>
                  </a:cubicBezTo>
                  <a:cubicBezTo>
                    <a:pt x="2582" y="2501"/>
                    <a:pt x="2350" y="2482"/>
                    <a:pt x="2132" y="2445"/>
                  </a:cubicBezTo>
                  <a:cubicBezTo>
                    <a:pt x="1777" y="2384"/>
                    <a:pt x="727" y="2043"/>
                    <a:pt x="446" y="1898"/>
                  </a:cubicBezTo>
                  <a:cubicBezTo>
                    <a:pt x="286" y="1816"/>
                    <a:pt x="278" y="1771"/>
                    <a:pt x="361" y="1420"/>
                  </a:cubicBezTo>
                  <a:cubicBezTo>
                    <a:pt x="406" y="1231"/>
                    <a:pt x="400" y="1202"/>
                    <a:pt x="315" y="1171"/>
                  </a:cubicBezTo>
                  <a:cubicBezTo>
                    <a:pt x="285" y="1160"/>
                    <a:pt x="259" y="1155"/>
                    <a:pt x="235" y="1155"/>
                  </a:cubicBezTo>
                  <a:cubicBezTo>
                    <a:pt x="135" y="1155"/>
                    <a:pt x="83" y="1257"/>
                    <a:pt x="48" y="1506"/>
                  </a:cubicBezTo>
                  <a:cubicBezTo>
                    <a:pt x="1" y="1839"/>
                    <a:pt x="38" y="1959"/>
                    <a:pt x="228" y="2084"/>
                  </a:cubicBezTo>
                  <a:cubicBezTo>
                    <a:pt x="424" y="2212"/>
                    <a:pt x="1771" y="2675"/>
                    <a:pt x="2105" y="2729"/>
                  </a:cubicBezTo>
                  <a:cubicBezTo>
                    <a:pt x="2322" y="2764"/>
                    <a:pt x="2683" y="2787"/>
                    <a:pt x="2940" y="2787"/>
                  </a:cubicBezTo>
                  <a:cubicBezTo>
                    <a:pt x="3060" y="2787"/>
                    <a:pt x="3157" y="2782"/>
                    <a:pt x="3207" y="2771"/>
                  </a:cubicBezTo>
                  <a:cubicBezTo>
                    <a:pt x="3378" y="2734"/>
                    <a:pt x="3514" y="2588"/>
                    <a:pt x="3602" y="2348"/>
                  </a:cubicBezTo>
                  <a:cubicBezTo>
                    <a:pt x="3717" y="2027"/>
                    <a:pt x="3690" y="1925"/>
                    <a:pt x="3424" y="1709"/>
                  </a:cubicBezTo>
                  <a:cubicBezTo>
                    <a:pt x="3228" y="1551"/>
                    <a:pt x="3103" y="1490"/>
                    <a:pt x="2587" y="1298"/>
                  </a:cubicBezTo>
                  <a:cubicBezTo>
                    <a:pt x="2253" y="1173"/>
                    <a:pt x="1756" y="975"/>
                    <a:pt x="1478" y="855"/>
                  </a:cubicBezTo>
                  <a:cubicBezTo>
                    <a:pt x="1024" y="661"/>
                    <a:pt x="976" y="631"/>
                    <a:pt x="984" y="551"/>
                  </a:cubicBezTo>
                  <a:cubicBezTo>
                    <a:pt x="998" y="408"/>
                    <a:pt x="1138" y="306"/>
                    <a:pt x="1346" y="288"/>
                  </a:cubicBezTo>
                  <a:cubicBezTo>
                    <a:pt x="1369" y="286"/>
                    <a:pt x="1394" y="285"/>
                    <a:pt x="1421" y="285"/>
                  </a:cubicBezTo>
                  <a:cubicBezTo>
                    <a:pt x="1714" y="285"/>
                    <a:pt x="2187" y="401"/>
                    <a:pt x="2533" y="563"/>
                  </a:cubicBezTo>
                  <a:cubicBezTo>
                    <a:pt x="3003" y="783"/>
                    <a:pt x="3522" y="1071"/>
                    <a:pt x="3547" y="1128"/>
                  </a:cubicBezTo>
                  <a:cubicBezTo>
                    <a:pt x="3558" y="1153"/>
                    <a:pt x="3557" y="1223"/>
                    <a:pt x="3544" y="1280"/>
                  </a:cubicBezTo>
                  <a:cubicBezTo>
                    <a:pt x="3526" y="1361"/>
                    <a:pt x="3544" y="1394"/>
                    <a:pt x="3621" y="1423"/>
                  </a:cubicBezTo>
                  <a:cubicBezTo>
                    <a:pt x="3646" y="1432"/>
                    <a:pt x="3665" y="1437"/>
                    <a:pt x="3682" y="1437"/>
                  </a:cubicBezTo>
                  <a:cubicBezTo>
                    <a:pt x="3724" y="1437"/>
                    <a:pt x="3748" y="1402"/>
                    <a:pt x="3792" y="1302"/>
                  </a:cubicBezTo>
                  <a:cubicBezTo>
                    <a:pt x="3850" y="1174"/>
                    <a:pt x="3851" y="1119"/>
                    <a:pt x="3799" y="1013"/>
                  </a:cubicBezTo>
                  <a:cubicBezTo>
                    <a:pt x="3673" y="760"/>
                    <a:pt x="2479" y="183"/>
                    <a:pt x="1773" y="33"/>
                  </a:cubicBezTo>
                  <a:cubicBezTo>
                    <a:pt x="1669" y="11"/>
                    <a:pt x="155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0"/>
            <p:cNvSpPr/>
            <p:nvPr/>
          </p:nvSpPr>
          <p:spPr>
            <a:xfrm>
              <a:off x="6025725" y="975450"/>
              <a:ext cx="96250" cy="75375"/>
            </a:xfrm>
            <a:custGeom>
              <a:avLst/>
              <a:gdLst/>
              <a:ahLst/>
              <a:cxnLst/>
              <a:rect l="l" t="t" r="r" b="b"/>
              <a:pathLst>
                <a:path w="3850" h="3015" extrusionOk="0">
                  <a:moveTo>
                    <a:pt x="983" y="0"/>
                  </a:moveTo>
                  <a:cubicBezTo>
                    <a:pt x="635" y="0"/>
                    <a:pt x="492" y="209"/>
                    <a:pt x="298" y="733"/>
                  </a:cubicBezTo>
                  <a:cubicBezTo>
                    <a:pt x="1" y="1534"/>
                    <a:pt x="23" y="2133"/>
                    <a:pt x="360" y="2351"/>
                  </a:cubicBezTo>
                  <a:cubicBezTo>
                    <a:pt x="695" y="2568"/>
                    <a:pt x="1035" y="2717"/>
                    <a:pt x="1333" y="2777"/>
                  </a:cubicBezTo>
                  <a:cubicBezTo>
                    <a:pt x="1508" y="2812"/>
                    <a:pt x="1732" y="2858"/>
                    <a:pt x="1824" y="2879"/>
                  </a:cubicBezTo>
                  <a:cubicBezTo>
                    <a:pt x="1918" y="2901"/>
                    <a:pt x="2104" y="2927"/>
                    <a:pt x="2241" y="2939"/>
                  </a:cubicBezTo>
                  <a:cubicBezTo>
                    <a:pt x="2376" y="2950"/>
                    <a:pt x="2580" y="2977"/>
                    <a:pt x="2696" y="2997"/>
                  </a:cubicBezTo>
                  <a:cubicBezTo>
                    <a:pt x="2759" y="3008"/>
                    <a:pt x="2813" y="3014"/>
                    <a:pt x="2861" y="3014"/>
                  </a:cubicBezTo>
                  <a:cubicBezTo>
                    <a:pt x="3024" y="3014"/>
                    <a:pt x="3114" y="2941"/>
                    <a:pt x="3234" y="2749"/>
                  </a:cubicBezTo>
                  <a:cubicBezTo>
                    <a:pt x="3339" y="2581"/>
                    <a:pt x="3356" y="2528"/>
                    <a:pt x="3326" y="2465"/>
                  </a:cubicBezTo>
                  <a:cubicBezTo>
                    <a:pt x="3307" y="2427"/>
                    <a:pt x="3293" y="2409"/>
                    <a:pt x="3264" y="2409"/>
                  </a:cubicBezTo>
                  <a:cubicBezTo>
                    <a:pt x="3243" y="2409"/>
                    <a:pt x="3214" y="2419"/>
                    <a:pt x="3169" y="2438"/>
                  </a:cubicBezTo>
                  <a:cubicBezTo>
                    <a:pt x="3102" y="2467"/>
                    <a:pt x="3031" y="2539"/>
                    <a:pt x="3008" y="2604"/>
                  </a:cubicBezTo>
                  <a:cubicBezTo>
                    <a:pt x="2970" y="2707"/>
                    <a:pt x="2914" y="2751"/>
                    <a:pt x="2808" y="2751"/>
                  </a:cubicBezTo>
                  <a:cubicBezTo>
                    <a:pt x="2783" y="2751"/>
                    <a:pt x="2755" y="2748"/>
                    <a:pt x="2724" y="2744"/>
                  </a:cubicBezTo>
                  <a:cubicBezTo>
                    <a:pt x="2665" y="2734"/>
                    <a:pt x="2429" y="2701"/>
                    <a:pt x="2200" y="2668"/>
                  </a:cubicBezTo>
                  <a:cubicBezTo>
                    <a:pt x="1488" y="2567"/>
                    <a:pt x="1037" y="2446"/>
                    <a:pt x="734" y="2273"/>
                  </a:cubicBezTo>
                  <a:cubicBezTo>
                    <a:pt x="290" y="2018"/>
                    <a:pt x="240" y="1767"/>
                    <a:pt x="482" y="1002"/>
                  </a:cubicBezTo>
                  <a:cubicBezTo>
                    <a:pt x="651" y="465"/>
                    <a:pt x="768" y="293"/>
                    <a:pt x="974" y="268"/>
                  </a:cubicBezTo>
                  <a:cubicBezTo>
                    <a:pt x="981" y="268"/>
                    <a:pt x="989" y="267"/>
                    <a:pt x="998" y="267"/>
                  </a:cubicBezTo>
                  <a:cubicBezTo>
                    <a:pt x="1217" y="267"/>
                    <a:pt x="2070" y="514"/>
                    <a:pt x="2896" y="816"/>
                  </a:cubicBezTo>
                  <a:lnTo>
                    <a:pt x="3532" y="1050"/>
                  </a:lnTo>
                  <a:lnTo>
                    <a:pt x="3540" y="1219"/>
                  </a:lnTo>
                  <a:cubicBezTo>
                    <a:pt x="3545" y="1340"/>
                    <a:pt x="3570" y="1392"/>
                    <a:pt x="3626" y="1402"/>
                  </a:cubicBezTo>
                  <a:cubicBezTo>
                    <a:pt x="3632" y="1403"/>
                    <a:pt x="3638" y="1403"/>
                    <a:pt x="3643" y="1403"/>
                  </a:cubicBezTo>
                  <a:cubicBezTo>
                    <a:pt x="3799" y="1403"/>
                    <a:pt x="3850" y="1036"/>
                    <a:pt x="3704" y="892"/>
                  </a:cubicBezTo>
                  <a:cubicBezTo>
                    <a:pt x="3615" y="803"/>
                    <a:pt x="2421" y="359"/>
                    <a:pt x="1686" y="142"/>
                  </a:cubicBezTo>
                  <a:cubicBezTo>
                    <a:pt x="1380" y="52"/>
                    <a:pt x="115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0"/>
            <p:cNvSpPr/>
            <p:nvPr/>
          </p:nvSpPr>
          <p:spPr>
            <a:xfrm>
              <a:off x="6013550" y="1043375"/>
              <a:ext cx="79875" cy="59625"/>
            </a:xfrm>
            <a:custGeom>
              <a:avLst/>
              <a:gdLst/>
              <a:ahLst/>
              <a:cxnLst/>
              <a:rect l="l" t="t" r="r" b="b"/>
              <a:pathLst>
                <a:path w="3195" h="2385" extrusionOk="0">
                  <a:moveTo>
                    <a:pt x="645" y="1"/>
                  </a:moveTo>
                  <a:cubicBezTo>
                    <a:pt x="510" y="1"/>
                    <a:pt x="342" y="346"/>
                    <a:pt x="243" y="851"/>
                  </a:cubicBezTo>
                  <a:cubicBezTo>
                    <a:pt x="217" y="981"/>
                    <a:pt x="156" y="1232"/>
                    <a:pt x="109" y="1403"/>
                  </a:cubicBezTo>
                  <a:cubicBezTo>
                    <a:pt x="3" y="1788"/>
                    <a:pt x="0" y="1958"/>
                    <a:pt x="103" y="1996"/>
                  </a:cubicBezTo>
                  <a:cubicBezTo>
                    <a:pt x="120" y="2002"/>
                    <a:pt x="136" y="2006"/>
                    <a:pt x="150" y="2006"/>
                  </a:cubicBezTo>
                  <a:cubicBezTo>
                    <a:pt x="232" y="2006"/>
                    <a:pt x="280" y="1891"/>
                    <a:pt x="370" y="1530"/>
                  </a:cubicBezTo>
                  <a:cubicBezTo>
                    <a:pt x="422" y="1316"/>
                    <a:pt x="469" y="1138"/>
                    <a:pt x="474" y="1136"/>
                  </a:cubicBezTo>
                  <a:cubicBezTo>
                    <a:pt x="474" y="1135"/>
                    <a:pt x="475" y="1135"/>
                    <a:pt x="476" y="1135"/>
                  </a:cubicBezTo>
                  <a:cubicBezTo>
                    <a:pt x="518" y="1135"/>
                    <a:pt x="1089" y="1305"/>
                    <a:pt x="1735" y="1512"/>
                  </a:cubicBezTo>
                  <a:cubicBezTo>
                    <a:pt x="2480" y="1749"/>
                    <a:pt x="2450" y="1718"/>
                    <a:pt x="2219" y="2019"/>
                  </a:cubicBezTo>
                  <a:cubicBezTo>
                    <a:pt x="2052" y="2237"/>
                    <a:pt x="2036" y="2353"/>
                    <a:pt x="2168" y="2381"/>
                  </a:cubicBezTo>
                  <a:cubicBezTo>
                    <a:pt x="2177" y="2383"/>
                    <a:pt x="2186" y="2384"/>
                    <a:pt x="2195" y="2384"/>
                  </a:cubicBezTo>
                  <a:cubicBezTo>
                    <a:pt x="2259" y="2384"/>
                    <a:pt x="2320" y="2324"/>
                    <a:pt x="2466" y="2131"/>
                  </a:cubicBezTo>
                  <a:cubicBezTo>
                    <a:pt x="2577" y="1984"/>
                    <a:pt x="2713" y="1783"/>
                    <a:pt x="2763" y="1689"/>
                  </a:cubicBezTo>
                  <a:cubicBezTo>
                    <a:pt x="2813" y="1595"/>
                    <a:pt x="2932" y="1394"/>
                    <a:pt x="3025" y="1245"/>
                  </a:cubicBezTo>
                  <a:cubicBezTo>
                    <a:pt x="3119" y="1095"/>
                    <a:pt x="3195" y="943"/>
                    <a:pt x="3195" y="907"/>
                  </a:cubicBezTo>
                  <a:cubicBezTo>
                    <a:pt x="3194" y="846"/>
                    <a:pt x="3161" y="816"/>
                    <a:pt x="3115" y="816"/>
                  </a:cubicBezTo>
                  <a:cubicBezTo>
                    <a:pt x="3071" y="816"/>
                    <a:pt x="3014" y="845"/>
                    <a:pt x="2961" y="903"/>
                  </a:cubicBezTo>
                  <a:cubicBezTo>
                    <a:pt x="2901" y="967"/>
                    <a:pt x="2789" y="1129"/>
                    <a:pt x="2705" y="1269"/>
                  </a:cubicBezTo>
                  <a:cubicBezTo>
                    <a:pt x="2625" y="1404"/>
                    <a:pt x="2541" y="1507"/>
                    <a:pt x="2513" y="1507"/>
                  </a:cubicBezTo>
                  <a:cubicBezTo>
                    <a:pt x="2512" y="1507"/>
                    <a:pt x="2511" y="1506"/>
                    <a:pt x="2510" y="1506"/>
                  </a:cubicBezTo>
                  <a:cubicBezTo>
                    <a:pt x="2485" y="1498"/>
                    <a:pt x="2294" y="1426"/>
                    <a:pt x="2083" y="1346"/>
                  </a:cubicBezTo>
                  <a:cubicBezTo>
                    <a:pt x="1872" y="1266"/>
                    <a:pt x="1530" y="1160"/>
                    <a:pt x="1319" y="1109"/>
                  </a:cubicBezTo>
                  <a:cubicBezTo>
                    <a:pt x="587" y="933"/>
                    <a:pt x="541" y="917"/>
                    <a:pt x="528" y="816"/>
                  </a:cubicBezTo>
                  <a:cubicBezTo>
                    <a:pt x="522" y="768"/>
                    <a:pt x="571" y="582"/>
                    <a:pt x="638" y="402"/>
                  </a:cubicBezTo>
                  <a:cubicBezTo>
                    <a:pt x="736" y="136"/>
                    <a:pt x="748" y="65"/>
                    <a:pt x="702" y="25"/>
                  </a:cubicBezTo>
                  <a:cubicBezTo>
                    <a:pt x="684" y="9"/>
                    <a:pt x="665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70"/>
            <p:cNvSpPr/>
            <p:nvPr/>
          </p:nvSpPr>
          <p:spPr>
            <a:xfrm>
              <a:off x="6000100" y="1103725"/>
              <a:ext cx="58625" cy="61700"/>
            </a:xfrm>
            <a:custGeom>
              <a:avLst/>
              <a:gdLst/>
              <a:ahLst/>
              <a:cxnLst/>
              <a:rect l="l" t="t" r="r" b="b"/>
              <a:pathLst>
                <a:path w="2345" h="2468" extrusionOk="0">
                  <a:moveTo>
                    <a:pt x="1241" y="277"/>
                  </a:moveTo>
                  <a:cubicBezTo>
                    <a:pt x="1358" y="277"/>
                    <a:pt x="1470" y="306"/>
                    <a:pt x="1592" y="362"/>
                  </a:cubicBezTo>
                  <a:cubicBezTo>
                    <a:pt x="1711" y="418"/>
                    <a:pt x="1859" y="515"/>
                    <a:pt x="1912" y="574"/>
                  </a:cubicBezTo>
                  <a:cubicBezTo>
                    <a:pt x="1981" y="648"/>
                    <a:pt x="2023" y="783"/>
                    <a:pt x="2047" y="994"/>
                  </a:cubicBezTo>
                  <a:cubicBezTo>
                    <a:pt x="2078" y="1272"/>
                    <a:pt x="2069" y="1327"/>
                    <a:pt x="1970" y="1530"/>
                  </a:cubicBezTo>
                  <a:cubicBezTo>
                    <a:pt x="1819" y="1838"/>
                    <a:pt x="1626" y="2062"/>
                    <a:pt x="1455" y="2125"/>
                  </a:cubicBezTo>
                  <a:cubicBezTo>
                    <a:pt x="1329" y="2171"/>
                    <a:pt x="1171" y="2196"/>
                    <a:pt x="1039" y="2196"/>
                  </a:cubicBezTo>
                  <a:cubicBezTo>
                    <a:pt x="943" y="2196"/>
                    <a:pt x="860" y="2183"/>
                    <a:pt x="813" y="2155"/>
                  </a:cubicBezTo>
                  <a:cubicBezTo>
                    <a:pt x="319" y="1866"/>
                    <a:pt x="184" y="1449"/>
                    <a:pt x="385" y="850"/>
                  </a:cubicBezTo>
                  <a:lnTo>
                    <a:pt x="488" y="541"/>
                  </a:lnTo>
                  <a:lnTo>
                    <a:pt x="739" y="419"/>
                  </a:lnTo>
                  <a:cubicBezTo>
                    <a:pt x="934" y="324"/>
                    <a:pt x="1092" y="277"/>
                    <a:pt x="1241" y="277"/>
                  </a:cubicBezTo>
                  <a:close/>
                  <a:moveTo>
                    <a:pt x="1257" y="0"/>
                  </a:moveTo>
                  <a:cubicBezTo>
                    <a:pt x="1245" y="0"/>
                    <a:pt x="1233" y="0"/>
                    <a:pt x="1222" y="1"/>
                  </a:cubicBezTo>
                  <a:cubicBezTo>
                    <a:pt x="1060" y="13"/>
                    <a:pt x="685" y="120"/>
                    <a:pt x="553" y="193"/>
                  </a:cubicBezTo>
                  <a:cubicBezTo>
                    <a:pt x="259" y="356"/>
                    <a:pt x="58" y="733"/>
                    <a:pt x="25" y="1185"/>
                  </a:cubicBezTo>
                  <a:cubicBezTo>
                    <a:pt x="0" y="1530"/>
                    <a:pt x="73" y="1801"/>
                    <a:pt x="250" y="2018"/>
                  </a:cubicBezTo>
                  <a:cubicBezTo>
                    <a:pt x="500" y="2323"/>
                    <a:pt x="760" y="2468"/>
                    <a:pt x="1068" y="2468"/>
                  </a:cubicBezTo>
                  <a:cubicBezTo>
                    <a:pt x="1128" y="2468"/>
                    <a:pt x="1191" y="2462"/>
                    <a:pt x="1255" y="2451"/>
                  </a:cubicBezTo>
                  <a:cubicBezTo>
                    <a:pt x="1698" y="2374"/>
                    <a:pt x="1971" y="2135"/>
                    <a:pt x="2218" y="1608"/>
                  </a:cubicBezTo>
                  <a:cubicBezTo>
                    <a:pt x="2333" y="1361"/>
                    <a:pt x="2345" y="1301"/>
                    <a:pt x="2322" y="1051"/>
                  </a:cubicBezTo>
                  <a:cubicBezTo>
                    <a:pt x="2270" y="477"/>
                    <a:pt x="2175" y="338"/>
                    <a:pt x="1677" y="120"/>
                  </a:cubicBezTo>
                  <a:cubicBezTo>
                    <a:pt x="1484" y="35"/>
                    <a:pt x="1362" y="0"/>
                    <a:pt x="1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0"/>
            <p:cNvSpPr/>
            <p:nvPr/>
          </p:nvSpPr>
          <p:spPr>
            <a:xfrm>
              <a:off x="5980275" y="1173325"/>
              <a:ext cx="49375" cy="49600"/>
            </a:xfrm>
            <a:custGeom>
              <a:avLst/>
              <a:gdLst/>
              <a:ahLst/>
              <a:cxnLst/>
              <a:rect l="l" t="t" r="r" b="b"/>
              <a:pathLst>
                <a:path w="1975" h="1984" extrusionOk="0">
                  <a:moveTo>
                    <a:pt x="1249" y="91"/>
                  </a:moveTo>
                  <a:cubicBezTo>
                    <a:pt x="1284" y="91"/>
                    <a:pt x="1304" y="129"/>
                    <a:pt x="1282" y="188"/>
                  </a:cubicBezTo>
                  <a:cubicBezTo>
                    <a:pt x="1265" y="234"/>
                    <a:pt x="1281" y="280"/>
                    <a:pt x="1319" y="294"/>
                  </a:cubicBezTo>
                  <a:cubicBezTo>
                    <a:pt x="1541" y="375"/>
                    <a:pt x="1679" y="856"/>
                    <a:pt x="1568" y="1156"/>
                  </a:cubicBezTo>
                  <a:cubicBezTo>
                    <a:pt x="1431" y="1523"/>
                    <a:pt x="1217" y="1687"/>
                    <a:pt x="848" y="1713"/>
                  </a:cubicBezTo>
                  <a:cubicBezTo>
                    <a:pt x="812" y="1715"/>
                    <a:pt x="782" y="1717"/>
                    <a:pt x="757" y="1717"/>
                  </a:cubicBezTo>
                  <a:cubicBezTo>
                    <a:pt x="664" y="1717"/>
                    <a:pt x="633" y="1694"/>
                    <a:pt x="549" y="1608"/>
                  </a:cubicBezTo>
                  <a:cubicBezTo>
                    <a:pt x="324" y="1377"/>
                    <a:pt x="301" y="882"/>
                    <a:pt x="501" y="592"/>
                  </a:cubicBezTo>
                  <a:cubicBezTo>
                    <a:pt x="549" y="523"/>
                    <a:pt x="608" y="422"/>
                    <a:pt x="630" y="374"/>
                  </a:cubicBezTo>
                  <a:cubicBezTo>
                    <a:pt x="648" y="332"/>
                    <a:pt x="680" y="301"/>
                    <a:pt x="704" y="301"/>
                  </a:cubicBezTo>
                  <a:cubicBezTo>
                    <a:pt x="707" y="301"/>
                    <a:pt x="710" y="301"/>
                    <a:pt x="713" y="303"/>
                  </a:cubicBezTo>
                  <a:cubicBezTo>
                    <a:pt x="717" y="304"/>
                    <a:pt x="723" y="305"/>
                    <a:pt x="730" y="305"/>
                  </a:cubicBezTo>
                  <a:cubicBezTo>
                    <a:pt x="763" y="305"/>
                    <a:pt x="826" y="289"/>
                    <a:pt x="882" y="266"/>
                  </a:cubicBezTo>
                  <a:cubicBezTo>
                    <a:pt x="969" y="229"/>
                    <a:pt x="995" y="200"/>
                    <a:pt x="968" y="167"/>
                  </a:cubicBezTo>
                  <a:cubicBezTo>
                    <a:pt x="943" y="135"/>
                    <a:pt x="955" y="120"/>
                    <a:pt x="1009" y="118"/>
                  </a:cubicBezTo>
                  <a:cubicBezTo>
                    <a:pt x="1010" y="118"/>
                    <a:pt x="1012" y="118"/>
                    <a:pt x="1014" y="118"/>
                  </a:cubicBezTo>
                  <a:cubicBezTo>
                    <a:pt x="1056" y="118"/>
                    <a:pt x="1097" y="131"/>
                    <a:pt x="1110" y="149"/>
                  </a:cubicBezTo>
                  <a:cubicBezTo>
                    <a:pt x="1116" y="156"/>
                    <a:pt x="1123" y="159"/>
                    <a:pt x="1132" y="159"/>
                  </a:cubicBezTo>
                  <a:cubicBezTo>
                    <a:pt x="1147" y="159"/>
                    <a:pt x="1166" y="149"/>
                    <a:pt x="1182" y="129"/>
                  </a:cubicBezTo>
                  <a:cubicBezTo>
                    <a:pt x="1206" y="103"/>
                    <a:pt x="1230" y="91"/>
                    <a:pt x="1249" y="91"/>
                  </a:cubicBezTo>
                  <a:close/>
                  <a:moveTo>
                    <a:pt x="1104" y="0"/>
                  </a:moveTo>
                  <a:cubicBezTo>
                    <a:pt x="1032" y="0"/>
                    <a:pt x="960" y="17"/>
                    <a:pt x="938" y="42"/>
                  </a:cubicBezTo>
                  <a:cubicBezTo>
                    <a:pt x="921" y="61"/>
                    <a:pt x="889" y="72"/>
                    <a:pt x="858" y="72"/>
                  </a:cubicBezTo>
                  <a:cubicBezTo>
                    <a:pt x="844" y="72"/>
                    <a:pt x="831" y="70"/>
                    <a:pt x="820" y="65"/>
                  </a:cubicBezTo>
                  <a:cubicBezTo>
                    <a:pt x="812" y="63"/>
                    <a:pt x="803" y="61"/>
                    <a:pt x="793" y="61"/>
                  </a:cubicBezTo>
                  <a:cubicBezTo>
                    <a:pt x="695" y="61"/>
                    <a:pt x="491" y="189"/>
                    <a:pt x="351" y="344"/>
                  </a:cubicBezTo>
                  <a:cubicBezTo>
                    <a:pt x="0" y="732"/>
                    <a:pt x="21" y="1471"/>
                    <a:pt x="392" y="1817"/>
                  </a:cubicBezTo>
                  <a:cubicBezTo>
                    <a:pt x="521" y="1936"/>
                    <a:pt x="617" y="1983"/>
                    <a:pt x="773" y="1983"/>
                  </a:cubicBezTo>
                  <a:cubicBezTo>
                    <a:pt x="822" y="1983"/>
                    <a:pt x="877" y="1979"/>
                    <a:pt x="940" y="1970"/>
                  </a:cubicBezTo>
                  <a:cubicBezTo>
                    <a:pt x="1231" y="1933"/>
                    <a:pt x="1421" y="1834"/>
                    <a:pt x="1592" y="1634"/>
                  </a:cubicBezTo>
                  <a:cubicBezTo>
                    <a:pt x="1936" y="1231"/>
                    <a:pt x="1975" y="577"/>
                    <a:pt x="1674" y="256"/>
                  </a:cubicBezTo>
                  <a:cubicBezTo>
                    <a:pt x="1518" y="89"/>
                    <a:pt x="1371" y="19"/>
                    <a:pt x="1133" y="1"/>
                  </a:cubicBezTo>
                  <a:cubicBezTo>
                    <a:pt x="1123" y="1"/>
                    <a:pt x="1114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0"/>
            <p:cNvSpPr/>
            <p:nvPr/>
          </p:nvSpPr>
          <p:spPr>
            <a:xfrm>
              <a:off x="5967075" y="1229925"/>
              <a:ext cx="21075" cy="53150"/>
            </a:xfrm>
            <a:custGeom>
              <a:avLst/>
              <a:gdLst/>
              <a:ahLst/>
              <a:cxnLst/>
              <a:rect l="l" t="t" r="r" b="b"/>
              <a:pathLst>
                <a:path w="843" h="2126" extrusionOk="0">
                  <a:moveTo>
                    <a:pt x="679" y="0"/>
                  </a:moveTo>
                  <a:cubicBezTo>
                    <a:pt x="638" y="0"/>
                    <a:pt x="607" y="21"/>
                    <a:pt x="576" y="66"/>
                  </a:cubicBezTo>
                  <a:cubicBezTo>
                    <a:pt x="494" y="187"/>
                    <a:pt x="56" y="1530"/>
                    <a:pt x="26" y="1751"/>
                  </a:cubicBezTo>
                  <a:cubicBezTo>
                    <a:pt x="1" y="1947"/>
                    <a:pt x="36" y="2009"/>
                    <a:pt x="214" y="2076"/>
                  </a:cubicBezTo>
                  <a:cubicBezTo>
                    <a:pt x="306" y="2110"/>
                    <a:pt x="394" y="2125"/>
                    <a:pt x="469" y="2125"/>
                  </a:cubicBezTo>
                  <a:cubicBezTo>
                    <a:pt x="632" y="2125"/>
                    <a:pt x="735" y="2053"/>
                    <a:pt x="681" y="1936"/>
                  </a:cubicBezTo>
                  <a:cubicBezTo>
                    <a:pt x="650" y="1868"/>
                    <a:pt x="621" y="1857"/>
                    <a:pt x="481" y="1856"/>
                  </a:cubicBezTo>
                  <a:cubicBezTo>
                    <a:pt x="389" y="1854"/>
                    <a:pt x="309" y="1838"/>
                    <a:pt x="301" y="1817"/>
                  </a:cubicBezTo>
                  <a:cubicBezTo>
                    <a:pt x="275" y="1764"/>
                    <a:pt x="489" y="1024"/>
                    <a:pt x="683" y="487"/>
                  </a:cubicBezTo>
                  <a:lnTo>
                    <a:pt x="842" y="51"/>
                  </a:lnTo>
                  <a:lnTo>
                    <a:pt x="740" y="13"/>
                  </a:lnTo>
                  <a:cubicBezTo>
                    <a:pt x="717" y="4"/>
                    <a:pt x="697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3" name="Google Shape;2823;p70"/>
          <p:cNvGrpSpPr/>
          <p:nvPr/>
        </p:nvGrpSpPr>
        <p:grpSpPr>
          <a:xfrm>
            <a:off x="1929858" y="2456414"/>
            <a:ext cx="658812" cy="591885"/>
            <a:chOff x="2927050" y="2256825"/>
            <a:chExt cx="334100" cy="300175"/>
          </a:xfrm>
        </p:grpSpPr>
        <p:sp>
          <p:nvSpPr>
            <p:cNvPr id="2824" name="Google Shape;2824;p70"/>
            <p:cNvSpPr/>
            <p:nvPr/>
          </p:nvSpPr>
          <p:spPr>
            <a:xfrm>
              <a:off x="2927050" y="2256825"/>
              <a:ext cx="334100" cy="300175"/>
            </a:xfrm>
            <a:custGeom>
              <a:avLst/>
              <a:gdLst/>
              <a:ahLst/>
              <a:cxnLst/>
              <a:rect l="l" t="t" r="r" b="b"/>
              <a:pathLst>
                <a:path w="13364" h="12007" extrusionOk="0">
                  <a:moveTo>
                    <a:pt x="10138" y="193"/>
                  </a:moveTo>
                  <a:cubicBezTo>
                    <a:pt x="10168" y="193"/>
                    <a:pt x="10198" y="204"/>
                    <a:pt x="10232" y="227"/>
                  </a:cubicBezTo>
                  <a:cubicBezTo>
                    <a:pt x="10315" y="284"/>
                    <a:pt x="10368" y="385"/>
                    <a:pt x="10372" y="500"/>
                  </a:cubicBezTo>
                  <a:lnTo>
                    <a:pt x="10429" y="1855"/>
                  </a:lnTo>
                  <a:cubicBezTo>
                    <a:pt x="10431" y="1918"/>
                    <a:pt x="10435" y="2036"/>
                    <a:pt x="10515" y="2116"/>
                  </a:cubicBezTo>
                  <a:cubicBezTo>
                    <a:pt x="10575" y="2175"/>
                    <a:pt x="10651" y="2191"/>
                    <a:pt x="10720" y="2191"/>
                  </a:cubicBezTo>
                  <a:cubicBezTo>
                    <a:pt x="10782" y="2191"/>
                    <a:pt x="10838" y="2178"/>
                    <a:pt x="10872" y="2170"/>
                  </a:cubicBezTo>
                  <a:lnTo>
                    <a:pt x="11612" y="2003"/>
                  </a:lnTo>
                  <a:cubicBezTo>
                    <a:pt x="11644" y="1996"/>
                    <a:pt x="11676" y="1992"/>
                    <a:pt x="11708" y="1992"/>
                  </a:cubicBezTo>
                  <a:cubicBezTo>
                    <a:pt x="11808" y="1992"/>
                    <a:pt x="11906" y="2026"/>
                    <a:pt x="11985" y="2091"/>
                  </a:cubicBezTo>
                  <a:cubicBezTo>
                    <a:pt x="12087" y="2174"/>
                    <a:pt x="12143" y="2295"/>
                    <a:pt x="12140" y="2425"/>
                  </a:cubicBezTo>
                  <a:cubicBezTo>
                    <a:pt x="12136" y="2637"/>
                    <a:pt x="12091" y="2863"/>
                    <a:pt x="12047" y="3082"/>
                  </a:cubicBezTo>
                  <a:cubicBezTo>
                    <a:pt x="12030" y="3164"/>
                    <a:pt x="12014" y="3245"/>
                    <a:pt x="12000" y="3326"/>
                  </a:cubicBezTo>
                  <a:cubicBezTo>
                    <a:pt x="11992" y="3379"/>
                    <a:pt x="11977" y="3475"/>
                    <a:pt x="12037" y="3547"/>
                  </a:cubicBezTo>
                  <a:cubicBezTo>
                    <a:pt x="12087" y="3610"/>
                    <a:pt x="12159" y="3625"/>
                    <a:pt x="12220" y="3625"/>
                  </a:cubicBezTo>
                  <a:cubicBezTo>
                    <a:pt x="12260" y="3625"/>
                    <a:pt x="12296" y="3619"/>
                    <a:pt x="12317" y="3615"/>
                  </a:cubicBezTo>
                  <a:lnTo>
                    <a:pt x="12391" y="3600"/>
                  </a:lnTo>
                  <a:cubicBezTo>
                    <a:pt x="12595" y="3561"/>
                    <a:pt x="12800" y="3523"/>
                    <a:pt x="13003" y="3483"/>
                  </a:cubicBezTo>
                  <a:cubicBezTo>
                    <a:pt x="13019" y="3481"/>
                    <a:pt x="13056" y="3474"/>
                    <a:pt x="13089" y="3474"/>
                  </a:cubicBezTo>
                  <a:cubicBezTo>
                    <a:pt x="13114" y="3474"/>
                    <a:pt x="13138" y="3478"/>
                    <a:pt x="13150" y="3491"/>
                  </a:cubicBezTo>
                  <a:cubicBezTo>
                    <a:pt x="13161" y="3501"/>
                    <a:pt x="13166" y="3532"/>
                    <a:pt x="13162" y="3573"/>
                  </a:cubicBezTo>
                  <a:cubicBezTo>
                    <a:pt x="13143" y="3812"/>
                    <a:pt x="12939" y="4005"/>
                    <a:pt x="12732" y="4182"/>
                  </a:cubicBezTo>
                  <a:cubicBezTo>
                    <a:pt x="12005" y="4805"/>
                    <a:pt x="11273" y="5421"/>
                    <a:pt x="10555" y="6015"/>
                  </a:cubicBezTo>
                  <a:cubicBezTo>
                    <a:pt x="10210" y="6304"/>
                    <a:pt x="9834" y="6613"/>
                    <a:pt x="9374" y="6988"/>
                  </a:cubicBezTo>
                  <a:cubicBezTo>
                    <a:pt x="8583" y="7638"/>
                    <a:pt x="7719" y="8335"/>
                    <a:pt x="6659" y="9186"/>
                  </a:cubicBezTo>
                  <a:cubicBezTo>
                    <a:pt x="6261" y="9505"/>
                    <a:pt x="5863" y="9824"/>
                    <a:pt x="5465" y="10141"/>
                  </a:cubicBezTo>
                  <a:cubicBezTo>
                    <a:pt x="5255" y="10309"/>
                    <a:pt x="5046" y="10476"/>
                    <a:pt x="4836" y="10644"/>
                  </a:cubicBezTo>
                  <a:lnTo>
                    <a:pt x="4572" y="10853"/>
                  </a:lnTo>
                  <a:cubicBezTo>
                    <a:pt x="4137" y="11200"/>
                    <a:pt x="3688" y="11557"/>
                    <a:pt x="3175" y="11772"/>
                  </a:cubicBezTo>
                  <a:cubicBezTo>
                    <a:pt x="3128" y="11793"/>
                    <a:pt x="3072" y="11813"/>
                    <a:pt x="3024" y="11813"/>
                  </a:cubicBezTo>
                  <a:cubicBezTo>
                    <a:pt x="3005" y="11813"/>
                    <a:pt x="2987" y="11810"/>
                    <a:pt x="2972" y="11802"/>
                  </a:cubicBezTo>
                  <a:cubicBezTo>
                    <a:pt x="2897" y="11763"/>
                    <a:pt x="2900" y="11622"/>
                    <a:pt x="2918" y="11510"/>
                  </a:cubicBezTo>
                  <a:lnTo>
                    <a:pt x="3033" y="10718"/>
                  </a:lnTo>
                  <a:cubicBezTo>
                    <a:pt x="3055" y="10566"/>
                    <a:pt x="3006" y="10416"/>
                    <a:pt x="2900" y="10305"/>
                  </a:cubicBezTo>
                  <a:cubicBezTo>
                    <a:pt x="2805" y="10206"/>
                    <a:pt x="2676" y="10152"/>
                    <a:pt x="2540" y="10152"/>
                  </a:cubicBezTo>
                  <a:cubicBezTo>
                    <a:pt x="2523" y="10152"/>
                    <a:pt x="2507" y="10152"/>
                    <a:pt x="2490" y="10154"/>
                  </a:cubicBezTo>
                  <a:lnTo>
                    <a:pt x="1920" y="10208"/>
                  </a:lnTo>
                  <a:cubicBezTo>
                    <a:pt x="1873" y="10213"/>
                    <a:pt x="1830" y="10216"/>
                    <a:pt x="1791" y="10216"/>
                  </a:cubicBezTo>
                  <a:cubicBezTo>
                    <a:pt x="1682" y="10216"/>
                    <a:pt x="1602" y="10189"/>
                    <a:pt x="1538" y="10082"/>
                  </a:cubicBezTo>
                  <a:cubicBezTo>
                    <a:pt x="1491" y="10002"/>
                    <a:pt x="1473" y="9904"/>
                    <a:pt x="1488" y="9803"/>
                  </a:cubicBezTo>
                  <a:cubicBezTo>
                    <a:pt x="1511" y="9654"/>
                    <a:pt x="1582" y="9518"/>
                    <a:pt x="1659" y="9376"/>
                  </a:cubicBezTo>
                  <a:cubicBezTo>
                    <a:pt x="1751" y="9203"/>
                    <a:pt x="1847" y="9025"/>
                    <a:pt x="1860" y="8806"/>
                  </a:cubicBezTo>
                  <a:cubicBezTo>
                    <a:pt x="1865" y="8700"/>
                    <a:pt x="1845" y="8599"/>
                    <a:pt x="1802" y="8517"/>
                  </a:cubicBezTo>
                  <a:cubicBezTo>
                    <a:pt x="1731" y="8378"/>
                    <a:pt x="1591" y="8235"/>
                    <a:pt x="1313" y="8235"/>
                  </a:cubicBezTo>
                  <a:cubicBezTo>
                    <a:pt x="1226" y="8235"/>
                    <a:pt x="1125" y="8249"/>
                    <a:pt x="1008" y="8282"/>
                  </a:cubicBezTo>
                  <a:cubicBezTo>
                    <a:pt x="971" y="8292"/>
                    <a:pt x="934" y="8303"/>
                    <a:pt x="897" y="8315"/>
                  </a:cubicBezTo>
                  <a:cubicBezTo>
                    <a:pt x="772" y="8353"/>
                    <a:pt x="651" y="8389"/>
                    <a:pt x="535" y="8389"/>
                  </a:cubicBezTo>
                  <a:cubicBezTo>
                    <a:pt x="486" y="8389"/>
                    <a:pt x="438" y="8383"/>
                    <a:pt x="390" y="8368"/>
                  </a:cubicBezTo>
                  <a:cubicBezTo>
                    <a:pt x="293" y="8335"/>
                    <a:pt x="224" y="8261"/>
                    <a:pt x="216" y="8175"/>
                  </a:cubicBezTo>
                  <a:cubicBezTo>
                    <a:pt x="205" y="8083"/>
                    <a:pt x="265" y="8033"/>
                    <a:pt x="363" y="7960"/>
                  </a:cubicBezTo>
                  <a:cubicBezTo>
                    <a:pt x="661" y="7740"/>
                    <a:pt x="959" y="7520"/>
                    <a:pt x="1258" y="7302"/>
                  </a:cubicBezTo>
                  <a:cubicBezTo>
                    <a:pt x="1523" y="7108"/>
                    <a:pt x="1789" y="6914"/>
                    <a:pt x="2054" y="6720"/>
                  </a:cubicBezTo>
                  <a:lnTo>
                    <a:pt x="2593" y="6326"/>
                  </a:lnTo>
                  <a:cubicBezTo>
                    <a:pt x="3240" y="5852"/>
                    <a:pt x="4002" y="5290"/>
                    <a:pt x="4751" y="4717"/>
                  </a:cubicBezTo>
                  <a:cubicBezTo>
                    <a:pt x="5190" y="4382"/>
                    <a:pt x="5585" y="4074"/>
                    <a:pt x="5958" y="3775"/>
                  </a:cubicBezTo>
                  <a:cubicBezTo>
                    <a:pt x="6174" y="3605"/>
                    <a:pt x="6387" y="3432"/>
                    <a:pt x="6600" y="3257"/>
                  </a:cubicBezTo>
                  <a:cubicBezTo>
                    <a:pt x="6926" y="2989"/>
                    <a:pt x="7223" y="2738"/>
                    <a:pt x="7507" y="2491"/>
                  </a:cubicBezTo>
                  <a:cubicBezTo>
                    <a:pt x="7846" y="2199"/>
                    <a:pt x="8176" y="1905"/>
                    <a:pt x="8488" y="1616"/>
                  </a:cubicBezTo>
                  <a:lnTo>
                    <a:pt x="8532" y="1574"/>
                  </a:lnTo>
                  <a:cubicBezTo>
                    <a:pt x="8561" y="1546"/>
                    <a:pt x="8590" y="1520"/>
                    <a:pt x="8619" y="1492"/>
                  </a:cubicBezTo>
                  <a:cubicBezTo>
                    <a:pt x="8720" y="1394"/>
                    <a:pt x="8823" y="1291"/>
                    <a:pt x="8926" y="1189"/>
                  </a:cubicBezTo>
                  <a:cubicBezTo>
                    <a:pt x="9261" y="852"/>
                    <a:pt x="9608" y="505"/>
                    <a:pt x="9977" y="261"/>
                  </a:cubicBezTo>
                  <a:cubicBezTo>
                    <a:pt x="10042" y="219"/>
                    <a:pt x="10091" y="193"/>
                    <a:pt x="10138" y="193"/>
                  </a:cubicBezTo>
                  <a:close/>
                  <a:moveTo>
                    <a:pt x="10140" y="0"/>
                  </a:moveTo>
                  <a:cubicBezTo>
                    <a:pt x="10023" y="0"/>
                    <a:pt x="9927" y="64"/>
                    <a:pt x="9870" y="101"/>
                  </a:cubicBezTo>
                  <a:cubicBezTo>
                    <a:pt x="9485" y="354"/>
                    <a:pt x="9132" y="709"/>
                    <a:pt x="8789" y="1052"/>
                  </a:cubicBezTo>
                  <a:cubicBezTo>
                    <a:pt x="8687" y="1154"/>
                    <a:pt x="8586" y="1256"/>
                    <a:pt x="8485" y="1353"/>
                  </a:cubicBezTo>
                  <a:cubicBezTo>
                    <a:pt x="8458" y="1380"/>
                    <a:pt x="8429" y="1407"/>
                    <a:pt x="8400" y="1433"/>
                  </a:cubicBezTo>
                  <a:lnTo>
                    <a:pt x="8355" y="1475"/>
                  </a:lnTo>
                  <a:cubicBezTo>
                    <a:pt x="8045" y="1762"/>
                    <a:pt x="7717" y="2055"/>
                    <a:pt x="7381" y="2344"/>
                  </a:cubicBezTo>
                  <a:cubicBezTo>
                    <a:pt x="7097" y="2591"/>
                    <a:pt x="6802" y="2840"/>
                    <a:pt x="6477" y="3107"/>
                  </a:cubicBezTo>
                  <a:cubicBezTo>
                    <a:pt x="6266" y="3281"/>
                    <a:pt x="6053" y="3454"/>
                    <a:pt x="5837" y="3624"/>
                  </a:cubicBezTo>
                  <a:cubicBezTo>
                    <a:pt x="5465" y="3922"/>
                    <a:pt x="5071" y="4230"/>
                    <a:pt x="4633" y="4564"/>
                  </a:cubicBezTo>
                  <a:cubicBezTo>
                    <a:pt x="3885" y="5135"/>
                    <a:pt x="3125" y="5697"/>
                    <a:pt x="2478" y="6170"/>
                  </a:cubicBezTo>
                  <a:lnTo>
                    <a:pt x="1940" y="6564"/>
                  </a:lnTo>
                  <a:cubicBezTo>
                    <a:pt x="1675" y="6759"/>
                    <a:pt x="1409" y="6952"/>
                    <a:pt x="1144" y="7146"/>
                  </a:cubicBezTo>
                  <a:cubicBezTo>
                    <a:pt x="845" y="7364"/>
                    <a:pt x="546" y="7584"/>
                    <a:pt x="249" y="7805"/>
                  </a:cubicBezTo>
                  <a:cubicBezTo>
                    <a:pt x="150" y="7877"/>
                    <a:pt x="0" y="7987"/>
                    <a:pt x="24" y="8196"/>
                  </a:cubicBezTo>
                  <a:cubicBezTo>
                    <a:pt x="41" y="8356"/>
                    <a:pt x="160" y="8496"/>
                    <a:pt x="329" y="8550"/>
                  </a:cubicBezTo>
                  <a:cubicBezTo>
                    <a:pt x="399" y="8573"/>
                    <a:pt x="468" y="8582"/>
                    <a:pt x="536" y="8582"/>
                  </a:cubicBezTo>
                  <a:cubicBezTo>
                    <a:pt x="682" y="8582"/>
                    <a:pt x="824" y="8539"/>
                    <a:pt x="953" y="8500"/>
                  </a:cubicBezTo>
                  <a:cubicBezTo>
                    <a:pt x="989" y="8488"/>
                    <a:pt x="1025" y="8478"/>
                    <a:pt x="1060" y="8468"/>
                  </a:cubicBezTo>
                  <a:cubicBezTo>
                    <a:pt x="1153" y="8442"/>
                    <a:pt x="1236" y="8429"/>
                    <a:pt x="1308" y="8429"/>
                  </a:cubicBezTo>
                  <a:cubicBezTo>
                    <a:pt x="1463" y="8429"/>
                    <a:pt x="1571" y="8488"/>
                    <a:pt x="1630" y="8606"/>
                  </a:cubicBezTo>
                  <a:cubicBezTo>
                    <a:pt x="1658" y="8658"/>
                    <a:pt x="1671" y="8724"/>
                    <a:pt x="1667" y="8795"/>
                  </a:cubicBezTo>
                  <a:cubicBezTo>
                    <a:pt x="1657" y="8971"/>
                    <a:pt x="1575" y="9124"/>
                    <a:pt x="1488" y="9285"/>
                  </a:cubicBezTo>
                  <a:cubicBezTo>
                    <a:pt x="1408" y="9436"/>
                    <a:pt x="1324" y="9593"/>
                    <a:pt x="1297" y="9776"/>
                  </a:cubicBezTo>
                  <a:cubicBezTo>
                    <a:pt x="1276" y="9919"/>
                    <a:pt x="1302" y="10063"/>
                    <a:pt x="1373" y="10181"/>
                  </a:cubicBezTo>
                  <a:cubicBezTo>
                    <a:pt x="1488" y="10373"/>
                    <a:pt x="1653" y="10410"/>
                    <a:pt x="1797" y="10410"/>
                  </a:cubicBezTo>
                  <a:cubicBezTo>
                    <a:pt x="1847" y="10410"/>
                    <a:pt x="1896" y="10405"/>
                    <a:pt x="1938" y="10402"/>
                  </a:cubicBezTo>
                  <a:lnTo>
                    <a:pt x="2509" y="10346"/>
                  </a:lnTo>
                  <a:cubicBezTo>
                    <a:pt x="2520" y="10345"/>
                    <a:pt x="2531" y="10344"/>
                    <a:pt x="2541" y="10344"/>
                  </a:cubicBezTo>
                  <a:cubicBezTo>
                    <a:pt x="2624" y="10344"/>
                    <a:pt x="2703" y="10378"/>
                    <a:pt x="2762" y="10439"/>
                  </a:cubicBezTo>
                  <a:cubicBezTo>
                    <a:pt x="2826" y="10506"/>
                    <a:pt x="2856" y="10598"/>
                    <a:pt x="2843" y="10690"/>
                  </a:cubicBezTo>
                  <a:lnTo>
                    <a:pt x="2726" y="11482"/>
                  </a:lnTo>
                  <a:cubicBezTo>
                    <a:pt x="2689" y="11734"/>
                    <a:pt x="2741" y="11899"/>
                    <a:pt x="2882" y="11974"/>
                  </a:cubicBezTo>
                  <a:cubicBezTo>
                    <a:pt x="2928" y="11998"/>
                    <a:pt x="2975" y="12006"/>
                    <a:pt x="3022" y="12006"/>
                  </a:cubicBezTo>
                  <a:cubicBezTo>
                    <a:pt x="3103" y="12006"/>
                    <a:pt x="3184" y="11978"/>
                    <a:pt x="3251" y="11949"/>
                  </a:cubicBezTo>
                  <a:cubicBezTo>
                    <a:pt x="3787" y="11725"/>
                    <a:pt x="4248" y="11359"/>
                    <a:pt x="4695" y="11003"/>
                  </a:cubicBezTo>
                  <a:lnTo>
                    <a:pt x="4957" y="10795"/>
                  </a:lnTo>
                  <a:cubicBezTo>
                    <a:pt x="5166" y="10627"/>
                    <a:pt x="5377" y="10459"/>
                    <a:pt x="5586" y="10291"/>
                  </a:cubicBezTo>
                  <a:cubicBezTo>
                    <a:pt x="5983" y="9974"/>
                    <a:pt x="6382" y="9656"/>
                    <a:pt x="6780" y="9336"/>
                  </a:cubicBezTo>
                  <a:cubicBezTo>
                    <a:pt x="7841" y="8486"/>
                    <a:pt x="8704" y="7787"/>
                    <a:pt x="9496" y="7138"/>
                  </a:cubicBezTo>
                  <a:cubicBezTo>
                    <a:pt x="9957" y="6762"/>
                    <a:pt x="10332" y="6452"/>
                    <a:pt x="10679" y="6164"/>
                  </a:cubicBezTo>
                  <a:cubicBezTo>
                    <a:pt x="11396" y="5570"/>
                    <a:pt x="12130" y="4952"/>
                    <a:pt x="12858" y="4328"/>
                  </a:cubicBezTo>
                  <a:cubicBezTo>
                    <a:pt x="13085" y="4134"/>
                    <a:pt x="13330" y="3901"/>
                    <a:pt x="13356" y="3588"/>
                  </a:cubicBezTo>
                  <a:cubicBezTo>
                    <a:pt x="13363" y="3485"/>
                    <a:pt x="13340" y="3407"/>
                    <a:pt x="13287" y="3355"/>
                  </a:cubicBezTo>
                  <a:cubicBezTo>
                    <a:pt x="13231" y="3296"/>
                    <a:pt x="13157" y="3280"/>
                    <a:pt x="13090" y="3280"/>
                  </a:cubicBezTo>
                  <a:cubicBezTo>
                    <a:pt x="13042" y="3280"/>
                    <a:pt x="12998" y="3288"/>
                    <a:pt x="12968" y="3294"/>
                  </a:cubicBezTo>
                  <a:cubicBezTo>
                    <a:pt x="12764" y="3333"/>
                    <a:pt x="12560" y="3372"/>
                    <a:pt x="12356" y="3411"/>
                  </a:cubicBezTo>
                  <a:lnTo>
                    <a:pt x="12282" y="3425"/>
                  </a:lnTo>
                  <a:cubicBezTo>
                    <a:pt x="12253" y="3430"/>
                    <a:pt x="12233" y="3432"/>
                    <a:pt x="12219" y="3432"/>
                  </a:cubicBezTo>
                  <a:cubicBezTo>
                    <a:pt x="12196" y="3432"/>
                    <a:pt x="12189" y="3427"/>
                    <a:pt x="12188" y="3426"/>
                  </a:cubicBezTo>
                  <a:cubicBezTo>
                    <a:pt x="12184" y="3418"/>
                    <a:pt x="12185" y="3395"/>
                    <a:pt x="12190" y="3358"/>
                  </a:cubicBezTo>
                  <a:cubicBezTo>
                    <a:pt x="12204" y="3279"/>
                    <a:pt x="12220" y="3200"/>
                    <a:pt x="12236" y="3119"/>
                  </a:cubicBezTo>
                  <a:cubicBezTo>
                    <a:pt x="12281" y="2893"/>
                    <a:pt x="12328" y="2658"/>
                    <a:pt x="12333" y="2429"/>
                  </a:cubicBezTo>
                  <a:cubicBezTo>
                    <a:pt x="12338" y="2240"/>
                    <a:pt x="12255" y="2062"/>
                    <a:pt x="12108" y="1942"/>
                  </a:cubicBezTo>
                  <a:cubicBezTo>
                    <a:pt x="11993" y="1848"/>
                    <a:pt x="11854" y="1799"/>
                    <a:pt x="11710" y="1799"/>
                  </a:cubicBezTo>
                  <a:cubicBezTo>
                    <a:pt x="11663" y="1799"/>
                    <a:pt x="11616" y="1804"/>
                    <a:pt x="11570" y="1815"/>
                  </a:cubicBezTo>
                  <a:lnTo>
                    <a:pt x="10829" y="1981"/>
                  </a:lnTo>
                  <a:cubicBezTo>
                    <a:pt x="10793" y="1990"/>
                    <a:pt x="10752" y="1998"/>
                    <a:pt x="10717" y="1998"/>
                  </a:cubicBezTo>
                  <a:cubicBezTo>
                    <a:pt x="10689" y="1998"/>
                    <a:pt x="10666" y="1993"/>
                    <a:pt x="10652" y="1979"/>
                  </a:cubicBezTo>
                  <a:cubicBezTo>
                    <a:pt x="10628" y="1956"/>
                    <a:pt x="10623" y="1903"/>
                    <a:pt x="10622" y="1849"/>
                  </a:cubicBezTo>
                  <a:lnTo>
                    <a:pt x="10565" y="492"/>
                  </a:lnTo>
                  <a:cubicBezTo>
                    <a:pt x="10558" y="317"/>
                    <a:pt x="10475" y="158"/>
                    <a:pt x="10341" y="67"/>
                  </a:cubicBezTo>
                  <a:cubicBezTo>
                    <a:pt x="10270" y="18"/>
                    <a:pt x="10202" y="0"/>
                    <a:pt x="10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0"/>
            <p:cNvSpPr/>
            <p:nvPr/>
          </p:nvSpPr>
          <p:spPr>
            <a:xfrm>
              <a:off x="2957050" y="2416475"/>
              <a:ext cx="29275" cy="23800"/>
            </a:xfrm>
            <a:custGeom>
              <a:avLst/>
              <a:gdLst/>
              <a:ahLst/>
              <a:cxnLst/>
              <a:rect l="l" t="t" r="r" b="b"/>
              <a:pathLst>
                <a:path w="1171" h="952" extrusionOk="0">
                  <a:moveTo>
                    <a:pt x="1146" y="1"/>
                  </a:moveTo>
                  <a:cubicBezTo>
                    <a:pt x="765" y="280"/>
                    <a:pt x="382" y="559"/>
                    <a:pt x="1" y="838"/>
                  </a:cubicBezTo>
                  <a:cubicBezTo>
                    <a:pt x="118" y="911"/>
                    <a:pt x="255" y="952"/>
                    <a:pt x="402" y="952"/>
                  </a:cubicBezTo>
                  <a:cubicBezTo>
                    <a:pt x="825" y="952"/>
                    <a:pt x="1171" y="611"/>
                    <a:pt x="1171" y="189"/>
                  </a:cubicBezTo>
                  <a:cubicBezTo>
                    <a:pt x="1171" y="124"/>
                    <a:pt x="1163" y="6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0"/>
            <p:cNvSpPr/>
            <p:nvPr/>
          </p:nvSpPr>
          <p:spPr>
            <a:xfrm>
              <a:off x="3016175" y="2414850"/>
              <a:ext cx="38475" cy="38150"/>
            </a:xfrm>
            <a:custGeom>
              <a:avLst/>
              <a:gdLst/>
              <a:ahLst/>
              <a:cxnLst/>
              <a:rect l="l" t="t" r="r" b="b"/>
              <a:pathLst>
                <a:path w="1539" h="1526" extrusionOk="0">
                  <a:moveTo>
                    <a:pt x="769" y="1"/>
                  </a:moveTo>
                  <a:cubicBezTo>
                    <a:pt x="345" y="1"/>
                    <a:pt x="1" y="342"/>
                    <a:pt x="1" y="762"/>
                  </a:cubicBezTo>
                  <a:cubicBezTo>
                    <a:pt x="1" y="1184"/>
                    <a:pt x="345" y="1525"/>
                    <a:pt x="769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2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0"/>
            <p:cNvSpPr/>
            <p:nvPr/>
          </p:nvSpPr>
          <p:spPr>
            <a:xfrm>
              <a:off x="2991275" y="2469200"/>
              <a:ext cx="38450" cy="38150"/>
            </a:xfrm>
            <a:custGeom>
              <a:avLst/>
              <a:gdLst/>
              <a:ahLst/>
              <a:cxnLst/>
              <a:rect l="l" t="t" r="r" b="b"/>
              <a:pathLst>
                <a:path w="1538" h="1526" extrusionOk="0">
                  <a:moveTo>
                    <a:pt x="769" y="1"/>
                  </a:moveTo>
                  <a:cubicBezTo>
                    <a:pt x="345" y="1"/>
                    <a:pt x="0" y="343"/>
                    <a:pt x="0" y="763"/>
                  </a:cubicBezTo>
                  <a:cubicBezTo>
                    <a:pt x="0" y="1184"/>
                    <a:pt x="345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3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70"/>
            <p:cNvSpPr/>
            <p:nvPr/>
          </p:nvSpPr>
          <p:spPr>
            <a:xfrm>
              <a:off x="3060300" y="2480500"/>
              <a:ext cx="34750" cy="31750"/>
            </a:xfrm>
            <a:custGeom>
              <a:avLst/>
              <a:gdLst/>
              <a:ahLst/>
              <a:cxnLst/>
              <a:rect l="l" t="t" r="r" b="b"/>
              <a:pathLst>
                <a:path w="1390" h="1270" extrusionOk="0">
                  <a:moveTo>
                    <a:pt x="770" y="1"/>
                  </a:moveTo>
                  <a:cubicBezTo>
                    <a:pt x="345" y="1"/>
                    <a:pt x="1" y="341"/>
                    <a:pt x="1" y="763"/>
                  </a:cubicBezTo>
                  <a:cubicBezTo>
                    <a:pt x="1" y="958"/>
                    <a:pt x="73" y="1135"/>
                    <a:pt x="195" y="1270"/>
                  </a:cubicBezTo>
                  <a:cubicBezTo>
                    <a:pt x="594" y="952"/>
                    <a:pt x="991" y="633"/>
                    <a:pt x="1390" y="314"/>
                  </a:cubicBezTo>
                  <a:cubicBezTo>
                    <a:pt x="1250" y="123"/>
                    <a:pt x="1024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70"/>
            <p:cNvSpPr/>
            <p:nvPr/>
          </p:nvSpPr>
          <p:spPr>
            <a:xfrm>
              <a:off x="3090200" y="2416975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8" y="0"/>
                  </a:moveTo>
                  <a:cubicBezTo>
                    <a:pt x="344" y="0"/>
                    <a:pt x="0" y="341"/>
                    <a:pt x="0" y="763"/>
                  </a:cubicBezTo>
                  <a:cubicBezTo>
                    <a:pt x="0" y="1184"/>
                    <a:pt x="344" y="1525"/>
                    <a:pt x="768" y="1525"/>
                  </a:cubicBezTo>
                  <a:cubicBezTo>
                    <a:pt x="1193" y="1525"/>
                    <a:pt x="1537" y="1184"/>
                    <a:pt x="1537" y="763"/>
                  </a:cubicBezTo>
                  <a:cubicBezTo>
                    <a:pt x="1537" y="341"/>
                    <a:pt x="119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70"/>
            <p:cNvSpPr/>
            <p:nvPr/>
          </p:nvSpPr>
          <p:spPr>
            <a:xfrm>
              <a:off x="3044325" y="2349325"/>
              <a:ext cx="34150" cy="30600"/>
            </a:xfrm>
            <a:custGeom>
              <a:avLst/>
              <a:gdLst/>
              <a:ahLst/>
              <a:cxnLst/>
              <a:rect l="l" t="t" r="r" b="b"/>
              <a:pathLst>
                <a:path w="1366" h="1224" extrusionOk="0">
                  <a:moveTo>
                    <a:pt x="1207" y="0"/>
                  </a:moveTo>
                  <a:cubicBezTo>
                    <a:pt x="809" y="319"/>
                    <a:pt x="407" y="632"/>
                    <a:pt x="1" y="941"/>
                  </a:cubicBezTo>
                  <a:cubicBezTo>
                    <a:pt x="141" y="1113"/>
                    <a:pt x="357" y="1223"/>
                    <a:pt x="597" y="1223"/>
                  </a:cubicBezTo>
                  <a:cubicBezTo>
                    <a:pt x="1022" y="1223"/>
                    <a:pt x="1365" y="883"/>
                    <a:pt x="1365" y="461"/>
                  </a:cubicBezTo>
                  <a:cubicBezTo>
                    <a:pt x="1365" y="288"/>
                    <a:pt x="1307" y="127"/>
                    <a:pt x="1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0"/>
            <p:cNvSpPr/>
            <p:nvPr/>
          </p:nvSpPr>
          <p:spPr>
            <a:xfrm>
              <a:off x="3104775" y="23502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9" y="1"/>
                  </a:moveTo>
                  <a:cubicBezTo>
                    <a:pt x="344" y="1"/>
                    <a:pt x="0" y="341"/>
                    <a:pt x="0" y="763"/>
                  </a:cubicBezTo>
                  <a:cubicBezTo>
                    <a:pt x="0" y="1184"/>
                    <a:pt x="344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1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70"/>
            <p:cNvSpPr/>
            <p:nvPr/>
          </p:nvSpPr>
          <p:spPr>
            <a:xfrm>
              <a:off x="3113125" y="2292375"/>
              <a:ext cx="30100" cy="28250"/>
            </a:xfrm>
            <a:custGeom>
              <a:avLst/>
              <a:gdLst/>
              <a:ahLst/>
              <a:cxnLst/>
              <a:rect l="l" t="t" r="r" b="b"/>
              <a:pathLst>
                <a:path w="1204" h="1130" extrusionOk="0">
                  <a:moveTo>
                    <a:pt x="1109" y="1"/>
                  </a:moveTo>
                  <a:cubicBezTo>
                    <a:pt x="1066" y="42"/>
                    <a:pt x="1021" y="83"/>
                    <a:pt x="977" y="124"/>
                  </a:cubicBezTo>
                  <a:cubicBezTo>
                    <a:pt x="658" y="420"/>
                    <a:pt x="331" y="711"/>
                    <a:pt x="1" y="996"/>
                  </a:cubicBezTo>
                  <a:cubicBezTo>
                    <a:pt x="125" y="1081"/>
                    <a:pt x="274" y="1130"/>
                    <a:pt x="435" y="1130"/>
                  </a:cubicBezTo>
                  <a:cubicBezTo>
                    <a:pt x="860" y="1130"/>
                    <a:pt x="1204" y="788"/>
                    <a:pt x="1204" y="367"/>
                  </a:cubicBezTo>
                  <a:cubicBezTo>
                    <a:pt x="1204" y="233"/>
                    <a:pt x="1170" y="108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70"/>
            <p:cNvSpPr/>
            <p:nvPr/>
          </p:nvSpPr>
          <p:spPr>
            <a:xfrm>
              <a:off x="3175925" y="2283350"/>
              <a:ext cx="38100" cy="37275"/>
            </a:xfrm>
            <a:custGeom>
              <a:avLst/>
              <a:gdLst/>
              <a:ahLst/>
              <a:cxnLst/>
              <a:rect l="l" t="t" r="r" b="b"/>
              <a:pathLst>
                <a:path w="1524" h="1491" extrusionOk="0">
                  <a:moveTo>
                    <a:pt x="537" y="0"/>
                  </a:moveTo>
                  <a:cubicBezTo>
                    <a:pt x="226" y="99"/>
                    <a:pt x="0" y="388"/>
                    <a:pt x="0" y="728"/>
                  </a:cubicBezTo>
                  <a:cubicBezTo>
                    <a:pt x="0" y="1149"/>
                    <a:pt x="345" y="1491"/>
                    <a:pt x="770" y="1491"/>
                  </a:cubicBezTo>
                  <a:cubicBezTo>
                    <a:pt x="1143" y="1491"/>
                    <a:pt x="1455" y="1225"/>
                    <a:pt x="1524" y="873"/>
                  </a:cubicBezTo>
                  <a:lnTo>
                    <a:pt x="1524" y="873"/>
                  </a:lnTo>
                  <a:lnTo>
                    <a:pt x="896" y="1015"/>
                  </a:lnTo>
                  <a:cubicBezTo>
                    <a:pt x="853" y="1025"/>
                    <a:pt x="807" y="1034"/>
                    <a:pt x="763" y="1034"/>
                  </a:cubicBezTo>
                  <a:cubicBezTo>
                    <a:pt x="712" y="1034"/>
                    <a:pt x="664" y="1022"/>
                    <a:pt x="629" y="987"/>
                  </a:cubicBezTo>
                  <a:cubicBezTo>
                    <a:pt x="579" y="937"/>
                    <a:pt x="573" y="862"/>
                    <a:pt x="571" y="792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70"/>
            <p:cNvSpPr/>
            <p:nvPr/>
          </p:nvSpPr>
          <p:spPr>
            <a:xfrm>
              <a:off x="3168100" y="23368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70" y="0"/>
                  </a:moveTo>
                  <a:cubicBezTo>
                    <a:pt x="345" y="0"/>
                    <a:pt x="0" y="341"/>
                    <a:pt x="0" y="762"/>
                  </a:cubicBezTo>
                  <a:cubicBezTo>
                    <a:pt x="0" y="1184"/>
                    <a:pt x="345" y="1525"/>
                    <a:pt x="770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1"/>
                    <a:pt x="1194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70"/>
            <p:cNvSpPr/>
            <p:nvPr/>
          </p:nvSpPr>
          <p:spPr>
            <a:xfrm>
              <a:off x="3158150" y="2401800"/>
              <a:ext cx="34325" cy="31625"/>
            </a:xfrm>
            <a:custGeom>
              <a:avLst/>
              <a:gdLst/>
              <a:ahLst/>
              <a:cxnLst/>
              <a:rect l="l" t="t" r="r" b="b"/>
              <a:pathLst>
                <a:path w="1373" h="1265" extrusionOk="0">
                  <a:moveTo>
                    <a:pt x="769" y="0"/>
                  </a:moveTo>
                  <a:cubicBezTo>
                    <a:pt x="345" y="0"/>
                    <a:pt x="1" y="342"/>
                    <a:pt x="1" y="762"/>
                  </a:cubicBezTo>
                  <a:cubicBezTo>
                    <a:pt x="1" y="954"/>
                    <a:pt x="71" y="1131"/>
                    <a:pt x="191" y="1264"/>
                  </a:cubicBezTo>
                  <a:cubicBezTo>
                    <a:pt x="585" y="943"/>
                    <a:pt x="981" y="618"/>
                    <a:pt x="1373" y="291"/>
                  </a:cubicBezTo>
                  <a:cubicBezTo>
                    <a:pt x="1232" y="114"/>
                    <a:pt x="1014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6" name="Google Shape;2836;p70"/>
          <p:cNvGrpSpPr/>
          <p:nvPr/>
        </p:nvGrpSpPr>
        <p:grpSpPr>
          <a:xfrm>
            <a:off x="6527883" y="3155789"/>
            <a:ext cx="658812" cy="591885"/>
            <a:chOff x="2927050" y="2256825"/>
            <a:chExt cx="334100" cy="300175"/>
          </a:xfrm>
        </p:grpSpPr>
        <p:sp>
          <p:nvSpPr>
            <p:cNvPr id="2837" name="Google Shape;2837;p70"/>
            <p:cNvSpPr/>
            <p:nvPr/>
          </p:nvSpPr>
          <p:spPr>
            <a:xfrm>
              <a:off x="2927050" y="2256825"/>
              <a:ext cx="334100" cy="300175"/>
            </a:xfrm>
            <a:custGeom>
              <a:avLst/>
              <a:gdLst/>
              <a:ahLst/>
              <a:cxnLst/>
              <a:rect l="l" t="t" r="r" b="b"/>
              <a:pathLst>
                <a:path w="13364" h="12007" extrusionOk="0">
                  <a:moveTo>
                    <a:pt x="10138" y="193"/>
                  </a:moveTo>
                  <a:cubicBezTo>
                    <a:pt x="10168" y="193"/>
                    <a:pt x="10198" y="204"/>
                    <a:pt x="10232" y="227"/>
                  </a:cubicBezTo>
                  <a:cubicBezTo>
                    <a:pt x="10315" y="284"/>
                    <a:pt x="10368" y="385"/>
                    <a:pt x="10372" y="500"/>
                  </a:cubicBezTo>
                  <a:lnTo>
                    <a:pt x="10429" y="1855"/>
                  </a:lnTo>
                  <a:cubicBezTo>
                    <a:pt x="10431" y="1918"/>
                    <a:pt x="10435" y="2036"/>
                    <a:pt x="10515" y="2116"/>
                  </a:cubicBezTo>
                  <a:cubicBezTo>
                    <a:pt x="10575" y="2175"/>
                    <a:pt x="10651" y="2191"/>
                    <a:pt x="10720" y="2191"/>
                  </a:cubicBezTo>
                  <a:cubicBezTo>
                    <a:pt x="10782" y="2191"/>
                    <a:pt x="10838" y="2178"/>
                    <a:pt x="10872" y="2170"/>
                  </a:cubicBezTo>
                  <a:lnTo>
                    <a:pt x="11612" y="2003"/>
                  </a:lnTo>
                  <a:cubicBezTo>
                    <a:pt x="11644" y="1996"/>
                    <a:pt x="11676" y="1992"/>
                    <a:pt x="11708" y="1992"/>
                  </a:cubicBezTo>
                  <a:cubicBezTo>
                    <a:pt x="11808" y="1992"/>
                    <a:pt x="11906" y="2026"/>
                    <a:pt x="11985" y="2091"/>
                  </a:cubicBezTo>
                  <a:cubicBezTo>
                    <a:pt x="12087" y="2174"/>
                    <a:pt x="12143" y="2295"/>
                    <a:pt x="12140" y="2425"/>
                  </a:cubicBezTo>
                  <a:cubicBezTo>
                    <a:pt x="12136" y="2637"/>
                    <a:pt x="12091" y="2863"/>
                    <a:pt x="12047" y="3082"/>
                  </a:cubicBezTo>
                  <a:cubicBezTo>
                    <a:pt x="12030" y="3164"/>
                    <a:pt x="12014" y="3245"/>
                    <a:pt x="12000" y="3326"/>
                  </a:cubicBezTo>
                  <a:cubicBezTo>
                    <a:pt x="11992" y="3379"/>
                    <a:pt x="11977" y="3475"/>
                    <a:pt x="12037" y="3547"/>
                  </a:cubicBezTo>
                  <a:cubicBezTo>
                    <a:pt x="12087" y="3610"/>
                    <a:pt x="12159" y="3625"/>
                    <a:pt x="12220" y="3625"/>
                  </a:cubicBezTo>
                  <a:cubicBezTo>
                    <a:pt x="12260" y="3625"/>
                    <a:pt x="12296" y="3619"/>
                    <a:pt x="12317" y="3615"/>
                  </a:cubicBezTo>
                  <a:lnTo>
                    <a:pt x="12391" y="3600"/>
                  </a:lnTo>
                  <a:cubicBezTo>
                    <a:pt x="12595" y="3561"/>
                    <a:pt x="12800" y="3523"/>
                    <a:pt x="13003" y="3483"/>
                  </a:cubicBezTo>
                  <a:cubicBezTo>
                    <a:pt x="13019" y="3481"/>
                    <a:pt x="13056" y="3474"/>
                    <a:pt x="13089" y="3474"/>
                  </a:cubicBezTo>
                  <a:cubicBezTo>
                    <a:pt x="13114" y="3474"/>
                    <a:pt x="13138" y="3478"/>
                    <a:pt x="13150" y="3491"/>
                  </a:cubicBezTo>
                  <a:cubicBezTo>
                    <a:pt x="13161" y="3501"/>
                    <a:pt x="13166" y="3532"/>
                    <a:pt x="13162" y="3573"/>
                  </a:cubicBezTo>
                  <a:cubicBezTo>
                    <a:pt x="13143" y="3812"/>
                    <a:pt x="12939" y="4005"/>
                    <a:pt x="12732" y="4182"/>
                  </a:cubicBezTo>
                  <a:cubicBezTo>
                    <a:pt x="12005" y="4805"/>
                    <a:pt x="11273" y="5421"/>
                    <a:pt x="10555" y="6015"/>
                  </a:cubicBezTo>
                  <a:cubicBezTo>
                    <a:pt x="10210" y="6304"/>
                    <a:pt x="9834" y="6613"/>
                    <a:pt x="9374" y="6988"/>
                  </a:cubicBezTo>
                  <a:cubicBezTo>
                    <a:pt x="8583" y="7638"/>
                    <a:pt x="7719" y="8335"/>
                    <a:pt x="6659" y="9186"/>
                  </a:cubicBezTo>
                  <a:cubicBezTo>
                    <a:pt x="6261" y="9505"/>
                    <a:pt x="5863" y="9824"/>
                    <a:pt x="5465" y="10141"/>
                  </a:cubicBezTo>
                  <a:cubicBezTo>
                    <a:pt x="5255" y="10309"/>
                    <a:pt x="5046" y="10476"/>
                    <a:pt x="4836" y="10644"/>
                  </a:cubicBezTo>
                  <a:lnTo>
                    <a:pt x="4572" y="10853"/>
                  </a:lnTo>
                  <a:cubicBezTo>
                    <a:pt x="4137" y="11200"/>
                    <a:pt x="3688" y="11557"/>
                    <a:pt x="3175" y="11772"/>
                  </a:cubicBezTo>
                  <a:cubicBezTo>
                    <a:pt x="3128" y="11793"/>
                    <a:pt x="3072" y="11813"/>
                    <a:pt x="3024" y="11813"/>
                  </a:cubicBezTo>
                  <a:cubicBezTo>
                    <a:pt x="3005" y="11813"/>
                    <a:pt x="2987" y="11810"/>
                    <a:pt x="2972" y="11802"/>
                  </a:cubicBezTo>
                  <a:cubicBezTo>
                    <a:pt x="2897" y="11763"/>
                    <a:pt x="2900" y="11622"/>
                    <a:pt x="2918" y="11510"/>
                  </a:cubicBezTo>
                  <a:lnTo>
                    <a:pt x="3033" y="10718"/>
                  </a:lnTo>
                  <a:cubicBezTo>
                    <a:pt x="3055" y="10566"/>
                    <a:pt x="3006" y="10416"/>
                    <a:pt x="2900" y="10305"/>
                  </a:cubicBezTo>
                  <a:cubicBezTo>
                    <a:pt x="2805" y="10206"/>
                    <a:pt x="2676" y="10152"/>
                    <a:pt x="2540" y="10152"/>
                  </a:cubicBezTo>
                  <a:cubicBezTo>
                    <a:pt x="2523" y="10152"/>
                    <a:pt x="2507" y="10152"/>
                    <a:pt x="2490" y="10154"/>
                  </a:cubicBezTo>
                  <a:lnTo>
                    <a:pt x="1920" y="10208"/>
                  </a:lnTo>
                  <a:cubicBezTo>
                    <a:pt x="1873" y="10213"/>
                    <a:pt x="1830" y="10216"/>
                    <a:pt x="1791" y="10216"/>
                  </a:cubicBezTo>
                  <a:cubicBezTo>
                    <a:pt x="1682" y="10216"/>
                    <a:pt x="1602" y="10189"/>
                    <a:pt x="1538" y="10082"/>
                  </a:cubicBezTo>
                  <a:cubicBezTo>
                    <a:pt x="1491" y="10002"/>
                    <a:pt x="1473" y="9904"/>
                    <a:pt x="1488" y="9803"/>
                  </a:cubicBezTo>
                  <a:cubicBezTo>
                    <a:pt x="1511" y="9654"/>
                    <a:pt x="1582" y="9518"/>
                    <a:pt x="1659" y="9376"/>
                  </a:cubicBezTo>
                  <a:cubicBezTo>
                    <a:pt x="1751" y="9203"/>
                    <a:pt x="1847" y="9025"/>
                    <a:pt x="1860" y="8806"/>
                  </a:cubicBezTo>
                  <a:cubicBezTo>
                    <a:pt x="1865" y="8700"/>
                    <a:pt x="1845" y="8599"/>
                    <a:pt x="1802" y="8517"/>
                  </a:cubicBezTo>
                  <a:cubicBezTo>
                    <a:pt x="1731" y="8378"/>
                    <a:pt x="1591" y="8235"/>
                    <a:pt x="1313" y="8235"/>
                  </a:cubicBezTo>
                  <a:cubicBezTo>
                    <a:pt x="1226" y="8235"/>
                    <a:pt x="1125" y="8249"/>
                    <a:pt x="1008" y="8282"/>
                  </a:cubicBezTo>
                  <a:cubicBezTo>
                    <a:pt x="971" y="8292"/>
                    <a:pt x="934" y="8303"/>
                    <a:pt x="897" y="8315"/>
                  </a:cubicBezTo>
                  <a:cubicBezTo>
                    <a:pt x="772" y="8353"/>
                    <a:pt x="651" y="8389"/>
                    <a:pt x="535" y="8389"/>
                  </a:cubicBezTo>
                  <a:cubicBezTo>
                    <a:pt x="486" y="8389"/>
                    <a:pt x="438" y="8383"/>
                    <a:pt x="390" y="8368"/>
                  </a:cubicBezTo>
                  <a:cubicBezTo>
                    <a:pt x="293" y="8335"/>
                    <a:pt x="224" y="8261"/>
                    <a:pt x="216" y="8175"/>
                  </a:cubicBezTo>
                  <a:cubicBezTo>
                    <a:pt x="205" y="8083"/>
                    <a:pt x="265" y="8033"/>
                    <a:pt x="363" y="7960"/>
                  </a:cubicBezTo>
                  <a:cubicBezTo>
                    <a:pt x="661" y="7740"/>
                    <a:pt x="959" y="7520"/>
                    <a:pt x="1258" y="7302"/>
                  </a:cubicBezTo>
                  <a:cubicBezTo>
                    <a:pt x="1523" y="7108"/>
                    <a:pt x="1789" y="6914"/>
                    <a:pt x="2054" y="6720"/>
                  </a:cubicBezTo>
                  <a:lnTo>
                    <a:pt x="2593" y="6326"/>
                  </a:lnTo>
                  <a:cubicBezTo>
                    <a:pt x="3240" y="5852"/>
                    <a:pt x="4002" y="5290"/>
                    <a:pt x="4751" y="4717"/>
                  </a:cubicBezTo>
                  <a:cubicBezTo>
                    <a:pt x="5190" y="4382"/>
                    <a:pt x="5585" y="4074"/>
                    <a:pt x="5958" y="3775"/>
                  </a:cubicBezTo>
                  <a:cubicBezTo>
                    <a:pt x="6174" y="3605"/>
                    <a:pt x="6387" y="3432"/>
                    <a:pt x="6600" y="3257"/>
                  </a:cubicBezTo>
                  <a:cubicBezTo>
                    <a:pt x="6926" y="2989"/>
                    <a:pt x="7223" y="2738"/>
                    <a:pt x="7507" y="2491"/>
                  </a:cubicBezTo>
                  <a:cubicBezTo>
                    <a:pt x="7846" y="2199"/>
                    <a:pt x="8176" y="1905"/>
                    <a:pt x="8488" y="1616"/>
                  </a:cubicBezTo>
                  <a:lnTo>
                    <a:pt x="8532" y="1574"/>
                  </a:lnTo>
                  <a:cubicBezTo>
                    <a:pt x="8561" y="1546"/>
                    <a:pt x="8590" y="1520"/>
                    <a:pt x="8619" y="1492"/>
                  </a:cubicBezTo>
                  <a:cubicBezTo>
                    <a:pt x="8720" y="1394"/>
                    <a:pt x="8823" y="1291"/>
                    <a:pt x="8926" y="1189"/>
                  </a:cubicBezTo>
                  <a:cubicBezTo>
                    <a:pt x="9261" y="852"/>
                    <a:pt x="9608" y="505"/>
                    <a:pt x="9977" y="261"/>
                  </a:cubicBezTo>
                  <a:cubicBezTo>
                    <a:pt x="10042" y="219"/>
                    <a:pt x="10091" y="193"/>
                    <a:pt x="10138" y="193"/>
                  </a:cubicBezTo>
                  <a:close/>
                  <a:moveTo>
                    <a:pt x="10140" y="0"/>
                  </a:moveTo>
                  <a:cubicBezTo>
                    <a:pt x="10023" y="0"/>
                    <a:pt x="9927" y="64"/>
                    <a:pt x="9870" y="101"/>
                  </a:cubicBezTo>
                  <a:cubicBezTo>
                    <a:pt x="9485" y="354"/>
                    <a:pt x="9132" y="709"/>
                    <a:pt x="8789" y="1052"/>
                  </a:cubicBezTo>
                  <a:cubicBezTo>
                    <a:pt x="8687" y="1154"/>
                    <a:pt x="8586" y="1256"/>
                    <a:pt x="8485" y="1353"/>
                  </a:cubicBezTo>
                  <a:cubicBezTo>
                    <a:pt x="8458" y="1380"/>
                    <a:pt x="8429" y="1407"/>
                    <a:pt x="8400" y="1433"/>
                  </a:cubicBezTo>
                  <a:lnTo>
                    <a:pt x="8355" y="1475"/>
                  </a:lnTo>
                  <a:cubicBezTo>
                    <a:pt x="8045" y="1762"/>
                    <a:pt x="7717" y="2055"/>
                    <a:pt x="7381" y="2344"/>
                  </a:cubicBezTo>
                  <a:cubicBezTo>
                    <a:pt x="7097" y="2591"/>
                    <a:pt x="6802" y="2840"/>
                    <a:pt x="6477" y="3107"/>
                  </a:cubicBezTo>
                  <a:cubicBezTo>
                    <a:pt x="6266" y="3281"/>
                    <a:pt x="6053" y="3454"/>
                    <a:pt x="5837" y="3624"/>
                  </a:cubicBezTo>
                  <a:cubicBezTo>
                    <a:pt x="5465" y="3922"/>
                    <a:pt x="5071" y="4230"/>
                    <a:pt x="4633" y="4564"/>
                  </a:cubicBezTo>
                  <a:cubicBezTo>
                    <a:pt x="3885" y="5135"/>
                    <a:pt x="3125" y="5697"/>
                    <a:pt x="2478" y="6170"/>
                  </a:cubicBezTo>
                  <a:lnTo>
                    <a:pt x="1940" y="6564"/>
                  </a:lnTo>
                  <a:cubicBezTo>
                    <a:pt x="1675" y="6759"/>
                    <a:pt x="1409" y="6952"/>
                    <a:pt x="1144" y="7146"/>
                  </a:cubicBezTo>
                  <a:cubicBezTo>
                    <a:pt x="845" y="7364"/>
                    <a:pt x="546" y="7584"/>
                    <a:pt x="249" y="7805"/>
                  </a:cubicBezTo>
                  <a:cubicBezTo>
                    <a:pt x="150" y="7877"/>
                    <a:pt x="0" y="7987"/>
                    <a:pt x="24" y="8196"/>
                  </a:cubicBezTo>
                  <a:cubicBezTo>
                    <a:pt x="41" y="8356"/>
                    <a:pt x="160" y="8496"/>
                    <a:pt x="329" y="8550"/>
                  </a:cubicBezTo>
                  <a:cubicBezTo>
                    <a:pt x="399" y="8573"/>
                    <a:pt x="468" y="8582"/>
                    <a:pt x="536" y="8582"/>
                  </a:cubicBezTo>
                  <a:cubicBezTo>
                    <a:pt x="682" y="8582"/>
                    <a:pt x="824" y="8539"/>
                    <a:pt x="953" y="8500"/>
                  </a:cubicBezTo>
                  <a:cubicBezTo>
                    <a:pt x="989" y="8488"/>
                    <a:pt x="1025" y="8478"/>
                    <a:pt x="1060" y="8468"/>
                  </a:cubicBezTo>
                  <a:cubicBezTo>
                    <a:pt x="1153" y="8442"/>
                    <a:pt x="1236" y="8429"/>
                    <a:pt x="1308" y="8429"/>
                  </a:cubicBezTo>
                  <a:cubicBezTo>
                    <a:pt x="1463" y="8429"/>
                    <a:pt x="1571" y="8488"/>
                    <a:pt x="1630" y="8606"/>
                  </a:cubicBezTo>
                  <a:cubicBezTo>
                    <a:pt x="1658" y="8658"/>
                    <a:pt x="1671" y="8724"/>
                    <a:pt x="1667" y="8795"/>
                  </a:cubicBezTo>
                  <a:cubicBezTo>
                    <a:pt x="1657" y="8971"/>
                    <a:pt x="1575" y="9124"/>
                    <a:pt x="1488" y="9285"/>
                  </a:cubicBezTo>
                  <a:cubicBezTo>
                    <a:pt x="1408" y="9436"/>
                    <a:pt x="1324" y="9593"/>
                    <a:pt x="1297" y="9776"/>
                  </a:cubicBezTo>
                  <a:cubicBezTo>
                    <a:pt x="1276" y="9919"/>
                    <a:pt x="1302" y="10063"/>
                    <a:pt x="1373" y="10181"/>
                  </a:cubicBezTo>
                  <a:cubicBezTo>
                    <a:pt x="1488" y="10373"/>
                    <a:pt x="1653" y="10410"/>
                    <a:pt x="1797" y="10410"/>
                  </a:cubicBezTo>
                  <a:cubicBezTo>
                    <a:pt x="1847" y="10410"/>
                    <a:pt x="1896" y="10405"/>
                    <a:pt x="1938" y="10402"/>
                  </a:cubicBezTo>
                  <a:lnTo>
                    <a:pt x="2509" y="10346"/>
                  </a:lnTo>
                  <a:cubicBezTo>
                    <a:pt x="2520" y="10345"/>
                    <a:pt x="2531" y="10344"/>
                    <a:pt x="2541" y="10344"/>
                  </a:cubicBezTo>
                  <a:cubicBezTo>
                    <a:pt x="2624" y="10344"/>
                    <a:pt x="2703" y="10378"/>
                    <a:pt x="2762" y="10439"/>
                  </a:cubicBezTo>
                  <a:cubicBezTo>
                    <a:pt x="2826" y="10506"/>
                    <a:pt x="2856" y="10598"/>
                    <a:pt x="2843" y="10690"/>
                  </a:cubicBezTo>
                  <a:lnTo>
                    <a:pt x="2726" y="11482"/>
                  </a:lnTo>
                  <a:cubicBezTo>
                    <a:pt x="2689" y="11734"/>
                    <a:pt x="2741" y="11899"/>
                    <a:pt x="2882" y="11974"/>
                  </a:cubicBezTo>
                  <a:cubicBezTo>
                    <a:pt x="2928" y="11998"/>
                    <a:pt x="2975" y="12006"/>
                    <a:pt x="3022" y="12006"/>
                  </a:cubicBezTo>
                  <a:cubicBezTo>
                    <a:pt x="3103" y="12006"/>
                    <a:pt x="3184" y="11978"/>
                    <a:pt x="3251" y="11949"/>
                  </a:cubicBezTo>
                  <a:cubicBezTo>
                    <a:pt x="3787" y="11725"/>
                    <a:pt x="4248" y="11359"/>
                    <a:pt x="4695" y="11003"/>
                  </a:cubicBezTo>
                  <a:lnTo>
                    <a:pt x="4957" y="10795"/>
                  </a:lnTo>
                  <a:cubicBezTo>
                    <a:pt x="5166" y="10627"/>
                    <a:pt x="5377" y="10459"/>
                    <a:pt x="5586" y="10291"/>
                  </a:cubicBezTo>
                  <a:cubicBezTo>
                    <a:pt x="5983" y="9974"/>
                    <a:pt x="6382" y="9656"/>
                    <a:pt x="6780" y="9336"/>
                  </a:cubicBezTo>
                  <a:cubicBezTo>
                    <a:pt x="7841" y="8486"/>
                    <a:pt x="8704" y="7787"/>
                    <a:pt x="9496" y="7138"/>
                  </a:cubicBezTo>
                  <a:cubicBezTo>
                    <a:pt x="9957" y="6762"/>
                    <a:pt x="10332" y="6452"/>
                    <a:pt x="10679" y="6164"/>
                  </a:cubicBezTo>
                  <a:cubicBezTo>
                    <a:pt x="11396" y="5570"/>
                    <a:pt x="12130" y="4952"/>
                    <a:pt x="12858" y="4328"/>
                  </a:cubicBezTo>
                  <a:cubicBezTo>
                    <a:pt x="13085" y="4134"/>
                    <a:pt x="13330" y="3901"/>
                    <a:pt x="13356" y="3588"/>
                  </a:cubicBezTo>
                  <a:cubicBezTo>
                    <a:pt x="13363" y="3485"/>
                    <a:pt x="13340" y="3407"/>
                    <a:pt x="13287" y="3355"/>
                  </a:cubicBezTo>
                  <a:cubicBezTo>
                    <a:pt x="13231" y="3296"/>
                    <a:pt x="13157" y="3280"/>
                    <a:pt x="13090" y="3280"/>
                  </a:cubicBezTo>
                  <a:cubicBezTo>
                    <a:pt x="13042" y="3280"/>
                    <a:pt x="12998" y="3288"/>
                    <a:pt x="12968" y="3294"/>
                  </a:cubicBezTo>
                  <a:cubicBezTo>
                    <a:pt x="12764" y="3333"/>
                    <a:pt x="12560" y="3372"/>
                    <a:pt x="12356" y="3411"/>
                  </a:cubicBezTo>
                  <a:lnTo>
                    <a:pt x="12282" y="3425"/>
                  </a:lnTo>
                  <a:cubicBezTo>
                    <a:pt x="12253" y="3430"/>
                    <a:pt x="12233" y="3432"/>
                    <a:pt x="12219" y="3432"/>
                  </a:cubicBezTo>
                  <a:cubicBezTo>
                    <a:pt x="12196" y="3432"/>
                    <a:pt x="12189" y="3427"/>
                    <a:pt x="12188" y="3426"/>
                  </a:cubicBezTo>
                  <a:cubicBezTo>
                    <a:pt x="12184" y="3418"/>
                    <a:pt x="12185" y="3395"/>
                    <a:pt x="12190" y="3358"/>
                  </a:cubicBezTo>
                  <a:cubicBezTo>
                    <a:pt x="12204" y="3279"/>
                    <a:pt x="12220" y="3200"/>
                    <a:pt x="12236" y="3119"/>
                  </a:cubicBezTo>
                  <a:cubicBezTo>
                    <a:pt x="12281" y="2893"/>
                    <a:pt x="12328" y="2658"/>
                    <a:pt x="12333" y="2429"/>
                  </a:cubicBezTo>
                  <a:cubicBezTo>
                    <a:pt x="12338" y="2240"/>
                    <a:pt x="12255" y="2062"/>
                    <a:pt x="12108" y="1942"/>
                  </a:cubicBezTo>
                  <a:cubicBezTo>
                    <a:pt x="11993" y="1848"/>
                    <a:pt x="11854" y="1799"/>
                    <a:pt x="11710" y="1799"/>
                  </a:cubicBezTo>
                  <a:cubicBezTo>
                    <a:pt x="11663" y="1799"/>
                    <a:pt x="11616" y="1804"/>
                    <a:pt x="11570" y="1815"/>
                  </a:cubicBezTo>
                  <a:lnTo>
                    <a:pt x="10829" y="1981"/>
                  </a:lnTo>
                  <a:cubicBezTo>
                    <a:pt x="10793" y="1990"/>
                    <a:pt x="10752" y="1998"/>
                    <a:pt x="10717" y="1998"/>
                  </a:cubicBezTo>
                  <a:cubicBezTo>
                    <a:pt x="10689" y="1998"/>
                    <a:pt x="10666" y="1993"/>
                    <a:pt x="10652" y="1979"/>
                  </a:cubicBezTo>
                  <a:cubicBezTo>
                    <a:pt x="10628" y="1956"/>
                    <a:pt x="10623" y="1903"/>
                    <a:pt x="10622" y="1849"/>
                  </a:cubicBezTo>
                  <a:lnTo>
                    <a:pt x="10565" y="492"/>
                  </a:lnTo>
                  <a:cubicBezTo>
                    <a:pt x="10558" y="317"/>
                    <a:pt x="10475" y="158"/>
                    <a:pt x="10341" y="67"/>
                  </a:cubicBezTo>
                  <a:cubicBezTo>
                    <a:pt x="10270" y="18"/>
                    <a:pt x="10202" y="0"/>
                    <a:pt x="10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70"/>
            <p:cNvSpPr/>
            <p:nvPr/>
          </p:nvSpPr>
          <p:spPr>
            <a:xfrm>
              <a:off x="2957050" y="2416475"/>
              <a:ext cx="29275" cy="23800"/>
            </a:xfrm>
            <a:custGeom>
              <a:avLst/>
              <a:gdLst/>
              <a:ahLst/>
              <a:cxnLst/>
              <a:rect l="l" t="t" r="r" b="b"/>
              <a:pathLst>
                <a:path w="1171" h="952" extrusionOk="0">
                  <a:moveTo>
                    <a:pt x="1146" y="1"/>
                  </a:moveTo>
                  <a:cubicBezTo>
                    <a:pt x="765" y="280"/>
                    <a:pt x="382" y="559"/>
                    <a:pt x="1" y="838"/>
                  </a:cubicBezTo>
                  <a:cubicBezTo>
                    <a:pt x="118" y="911"/>
                    <a:pt x="255" y="952"/>
                    <a:pt x="402" y="952"/>
                  </a:cubicBezTo>
                  <a:cubicBezTo>
                    <a:pt x="825" y="952"/>
                    <a:pt x="1171" y="611"/>
                    <a:pt x="1171" y="189"/>
                  </a:cubicBezTo>
                  <a:cubicBezTo>
                    <a:pt x="1171" y="124"/>
                    <a:pt x="1163" y="6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70"/>
            <p:cNvSpPr/>
            <p:nvPr/>
          </p:nvSpPr>
          <p:spPr>
            <a:xfrm>
              <a:off x="3016175" y="2414850"/>
              <a:ext cx="38475" cy="38150"/>
            </a:xfrm>
            <a:custGeom>
              <a:avLst/>
              <a:gdLst/>
              <a:ahLst/>
              <a:cxnLst/>
              <a:rect l="l" t="t" r="r" b="b"/>
              <a:pathLst>
                <a:path w="1539" h="1526" extrusionOk="0">
                  <a:moveTo>
                    <a:pt x="769" y="1"/>
                  </a:moveTo>
                  <a:cubicBezTo>
                    <a:pt x="345" y="1"/>
                    <a:pt x="1" y="342"/>
                    <a:pt x="1" y="762"/>
                  </a:cubicBezTo>
                  <a:cubicBezTo>
                    <a:pt x="1" y="1184"/>
                    <a:pt x="345" y="1525"/>
                    <a:pt x="769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2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0"/>
            <p:cNvSpPr/>
            <p:nvPr/>
          </p:nvSpPr>
          <p:spPr>
            <a:xfrm>
              <a:off x="2991275" y="2469200"/>
              <a:ext cx="38450" cy="38150"/>
            </a:xfrm>
            <a:custGeom>
              <a:avLst/>
              <a:gdLst/>
              <a:ahLst/>
              <a:cxnLst/>
              <a:rect l="l" t="t" r="r" b="b"/>
              <a:pathLst>
                <a:path w="1538" h="1526" extrusionOk="0">
                  <a:moveTo>
                    <a:pt x="769" y="1"/>
                  </a:moveTo>
                  <a:cubicBezTo>
                    <a:pt x="345" y="1"/>
                    <a:pt x="0" y="343"/>
                    <a:pt x="0" y="763"/>
                  </a:cubicBezTo>
                  <a:cubicBezTo>
                    <a:pt x="0" y="1184"/>
                    <a:pt x="345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3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0"/>
            <p:cNvSpPr/>
            <p:nvPr/>
          </p:nvSpPr>
          <p:spPr>
            <a:xfrm>
              <a:off x="3060300" y="2480500"/>
              <a:ext cx="34750" cy="31750"/>
            </a:xfrm>
            <a:custGeom>
              <a:avLst/>
              <a:gdLst/>
              <a:ahLst/>
              <a:cxnLst/>
              <a:rect l="l" t="t" r="r" b="b"/>
              <a:pathLst>
                <a:path w="1390" h="1270" extrusionOk="0">
                  <a:moveTo>
                    <a:pt x="770" y="1"/>
                  </a:moveTo>
                  <a:cubicBezTo>
                    <a:pt x="345" y="1"/>
                    <a:pt x="1" y="341"/>
                    <a:pt x="1" y="763"/>
                  </a:cubicBezTo>
                  <a:cubicBezTo>
                    <a:pt x="1" y="958"/>
                    <a:pt x="73" y="1135"/>
                    <a:pt x="195" y="1270"/>
                  </a:cubicBezTo>
                  <a:cubicBezTo>
                    <a:pt x="594" y="952"/>
                    <a:pt x="991" y="633"/>
                    <a:pt x="1390" y="314"/>
                  </a:cubicBezTo>
                  <a:cubicBezTo>
                    <a:pt x="1250" y="123"/>
                    <a:pt x="1024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0"/>
            <p:cNvSpPr/>
            <p:nvPr/>
          </p:nvSpPr>
          <p:spPr>
            <a:xfrm>
              <a:off x="3090200" y="2416975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8" y="0"/>
                  </a:moveTo>
                  <a:cubicBezTo>
                    <a:pt x="344" y="0"/>
                    <a:pt x="0" y="341"/>
                    <a:pt x="0" y="763"/>
                  </a:cubicBezTo>
                  <a:cubicBezTo>
                    <a:pt x="0" y="1184"/>
                    <a:pt x="344" y="1525"/>
                    <a:pt x="768" y="1525"/>
                  </a:cubicBezTo>
                  <a:cubicBezTo>
                    <a:pt x="1193" y="1525"/>
                    <a:pt x="1537" y="1184"/>
                    <a:pt x="1537" y="763"/>
                  </a:cubicBezTo>
                  <a:cubicBezTo>
                    <a:pt x="1537" y="341"/>
                    <a:pt x="119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0"/>
            <p:cNvSpPr/>
            <p:nvPr/>
          </p:nvSpPr>
          <p:spPr>
            <a:xfrm>
              <a:off x="3044325" y="2349325"/>
              <a:ext cx="34150" cy="30600"/>
            </a:xfrm>
            <a:custGeom>
              <a:avLst/>
              <a:gdLst/>
              <a:ahLst/>
              <a:cxnLst/>
              <a:rect l="l" t="t" r="r" b="b"/>
              <a:pathLst>
                <a:path w="1366" h="1224" extrusionOk="0">
                  <a:moveTo>
                    <a:pt x="1207" y="0"/>
                  </a:moveTo>
                  <a:cubicBezTo>
                    <a:pt x="809" y="319"/>
                    <a:pt x="407" y="632"/>
                    <a:pt x="1" y="941"/>
                  </a:cubicBezTo>
                  <a:cubicBezTo>
                    <a:pt x="141" y="1113"/>
                    <a:pt x="357" y="1223"/>
                    <a:pt x="597" y="1223"/>
                  </a:cubicBezTo>
                  <a:cubicBezTo>
                    <a:pt x="1022" y="1223"/>
                    <a:pt x="1365" y="883"/>
                    <a:pt x="1365" y="461"/>
                  </a:cubicBezTo>
                  <a:cubicBezTo>
                    <a:pt x="1365" y="288"/>
                    <a:pt x="1307" y="127"/>
                    <a:pt x="1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0"/>
            <p:cNvSpPr/>
            <p:nvPr/>
          </p:nvSpPr>
          <p:spPr>
            <a:xfrm>
              <a:off x="3104775" y="23502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9" y="1"/>
                  </a:moveTo>
                  <a:cubicBezTo>
                    <a:pt x="344" y="1"/>
                    <a:pt x="0" y="341"/>
                    <a:pt x="0" y="763"/>
                  </a:cubicBezTo>
                  <a:cubicBezTo>
                    <a:pt x="0" y="1184"/>
                    <a:pt x="344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1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0"/>
            <p:cNvSpPr/>
            <p:nvPr/>
          </p:nvSpPr>
          <p:spPr>
            <a:xfrm>
              <a:off x="3113125" y="2292375"/>
              <a:ext cx="30100" cy="28250"/>
            </a:xfrm>
            <a:custGeom>
              <a:avLst/>
              <a:gdLst/>
              <a:ahLst/>
              <a:cxnLst/>
              <a:rect l="l" t="t" r="r" b="b"/>
              <a:pathLst>
                <a:path w="1204" h="1130" extrusionOk="0">
                  <a:moveTo>
                    <a:pt x="1109" y="1"/>
                  </a:moveTo>
                  <a:cubicBezTo>
                    <a:pt x="1066" y="42"/>
                    <a:pt x="1021" y="83"/>
                    <a:pt x="977" y="124"/>
                  </a:cubicBezTo>
                  <a:cubicBezTo>
                    <a:pt x="658" y="420"/>
                    <a:pt x="331" y="711"/>
                    <a:pt x="1" y="996"/>
                  </a:cubicBezTo>
                  <a:cubicBezTo>
                    <a:pt x="125" y="1081"/>
                    <a:pt x="274" y="1130"/>
                    <a:pt x="435" y="1130"/>
                  </a:cubicBezTo>
                  <a:cubicBezTo>
                    <a:pt x="860" y="1130"/>
                    <a:pt x="1204" y="788"/>
                    <a:pt x="1204" y="367"/>
                  </a:cubicBezTo>
                  <a:cubicBezTo>
                    <a:pt x="1204" y="233"/>
                    <a:pt x="1170" y="108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0"/>
            <p:cNvSpPr/>
            <p:nvPr/>
          </p:nvSpPr>
          <p:spPr>
            <a:xfrm>
              <a:off x="3175925" y="2283350"/>
              <a:ext cx="38100" cy="37275"/>
            </a:xfrm>
            <a:custGeom>
              <a:avLst/>
              <a:gdLst/>
              <a:ahLst/>
              <a:cxnLst/>
              <a:rect l="l" t="t" r="r" b="b"/>
              <a:pathLst>
                <a:path w="1524" h="1491" extrusionOk="0">
                  <a:moveTo>
                    <a:pt x="537" y="0"/>
                  </a:moveTo>
                  <a:cubicBezTo>
                    <a:pt x="226" y="99"/>
                    <a:pt x="0" y="388"/>
                    <a:pt x="0" y="728"/>
                  </a:cubicBezTo>
                  <a:cubicBezTo>
                    <a:pt x="0" y="1149"/>
                    <a:pt x="345" y="1491"/>
                    <a:pt x="770" y="1491"/>
                  </a:cubicBezTo>
                  <a:cubicBezTo>
                    <a:pt x="1143" y="1491"/>
                    <a:pt x="1455" y="1225"/>
                    <a:pt x="1524" y="873"/>
                  </a:cubicBezTo>
                  <a:lnTo>
                    <a:pt x="1524" y="873"/>
                  </a:lnTo>
                  <a:lnTo>
                    <a:pt x="896" y="1015"/>
                  </a:lnTo>
                  <a:cubicBezTo>
                    <a:pt x="853" y="1025"/>
                    <a:pt x="807" y="1034"/>
                    <a:pt x="763" y="1034"/>
                  </a:cubicBezTo>
                  <a:cubicBezTo>
                    <a:pt x="712" y="1034"/>
                    <a:pt x="664" y="1022"/>
                    <a:pt x="629" y="987"/>
                  </a:cubicBezTo>
                  <a:cubicBezTo>
                    <a:pt x="579" y="937"/>
                    <a:pt x="573" y="862"/>
                    <a:pt x="571" y="792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0"/>
            <p:cNvSpPr/>
            <p:nvPr/>
          </p:nvSpPr>
          <p:spPr>
            <a:xfrm>
              <a:off x="3168100" y="23368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70" y="0"/>
                  </a:moveTo>
                  <a:cubicBezTo>
                    <a:pt x="345" y="0"/>
                    <a:pt x="0" y="341"/>
                    <a:pt x="0" y="762"/>
                  </a:cubicBezTo>
                  <a:cubicBezTo>
                    <a:pt x="0" y="1184"/>
                    <a:pt x="345" y="1525"/>
                    <a:pt x="770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1"/>
                    <a:pt x="1194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0"/>
            <p:cNvSpPr/>
            <p:nvPr/>
          </p:nvSpPr>
          <p:spPr>
            <a:xfrm>
              <a:off x="3158150" y="2401800"/>
              <a:ext cx="34325" cy="31625"/>
            </a:xfrm>
            <a:custGeom>
              <a:avLst/>
              <a:gdLst/>
              <a:ahLst/>
              <a:cxnLst/>
              <a:rect l="l" t="t" r="r" b="b"/>
              <a:pathLst>
                <a:path w="1373" h="1265" extrusionOk="0">
                  <a:moveTo>
                    <a:pt x="769" y="0"/>
                  </a:moveTo>
                  <a:cubicBezTo>
                    <a:pt x="345" y="0"/>
                    <a:pt x="1" y="342"/>
                    <a:pt x="1" y="762"/>
                  </a:cubicBezTo>
                  <a:cubicBezTo>
                    <a:pt x="1" y="954"/>
                    <a:pt x="71" y="1131"/>
                    <a:pt x="191" y="1264"/>
                  </a:cubicBezTo>
                  <a:cubicBezTo>
                    <a:pt x="585" y="943"/>
                    <a:pt x="981" y="618"/>
                    <a:pt x="1373" y="291"/>
                  </a:cubicBezTo>
                  <a:cubicBezTo>
                    <a:pt x="1232" y="114"/>
                    <a:pt x="1014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9" name="Google Shape;2849;p70"/>
          <p:cNvSpPr txBox="1">
            <a:spLocks noGrp="1"/>
          </p:cNvSpPr>
          <p:nvPr>
            <p:ph type="subTitle" idx="4294967295"/>
          </p:nvPr>
        </p:nvSpPr>
        <p:spPr>
          <a:xfrm>
            <a:off x="1361621" y="1920463"/>
            <a:ext cx="6319326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500" b="1" dirty="0" smtClean="0">
                <a:latin typeface="Times New Roman" pitchFamily="18" charset="0"/>
                <a:ea typeface="Gloria Hallelujah"/>
                <a:cs typeface="Times New Roman" pitchFamily="18" charset="0"/>
                <a:sym typeface="Gloria Hallelujah"/>
              </a:rPr>
              <a:t>Здійснення власного професійного розвитку та самоосвіта</a:t>
            </a:r>
            <a:endParaRPr sz="2500" b="1" dirty="0">
              <a:solidFill>
                <a:schemeClr val="dk1"/>
              </a:solidFill>
              <a:latin typeface="Times New Roman" pitchFamily="18" charset="0"/>
              <a:ea typeface="Gloria Hallelujah"/>
              <a:cs typeface="Times New Roman" pitchFamily="18" charset="0"/>
              <a:sym typeface="Gloria Hallelujah"/>
            </a:endParaRPr>
          </a:p>
        </p:txBody>
      </p:sp>
      <p:grpSp>
        <p:nvGrpSpPr>
          <p:cNvPr id="2850" name="Google Shape;2850;p70"/>
          <p:cNvGrpSpPr/>
          <p:nvPr/>
        </p:nvGrpSpPr>
        <p:grpSpPr>
          <a:xfrm rot="754412">
            <a:off x="996289" y="3716137"/>
            <a:ext cx="445479" cy="476286"/>
            <a:chOff x="3705600" y="3073275"/>
            <a:chExt cx="274025" cy="292975"/>
          </a:xfrm>
        </p:grpSpPr>
        <p:sp>
          <p:nvSpPr>
            <p:cNvPr id="2851" name="Google Shape;2851;p70"/>
            <p:cNvSpPr/>
            <p:nvPr/>
          </p:nvSpPr>
          <p:spPr>
            <a:xfrm>
              <a:off x="3705600" y="3073275"/>
              <a:ext cx="274025" cy="292975"/>
            </a:xfrm>
            <a:custGeom>
              <a:avLst/>
              <a:gdLst/>
              <a:ahLst/>
              <a:cxnLst/>
              <a:rect l="l" t="t" r="r" b="b"/>
              <a:pathLst>
                <a:path w="10961" h="11719" extrusionOk="0">
                  <a:moveTo>
                    <a:pt x="2325" y="251"/>
                  </a:moveTo>
                  <a:cubicBezTo>
                    <a:pt x="2327" y="251"/>
                    <a:pt x="2329" y="251"/>
                    <a:pt x="2331" y="251"/>
                  </a:cubicBezTo>
                  <a:cubicBezTo>
                    <a:pt x="2353" y="253"/>
                    <a:pt x="2356" y="355"/>
                    <a:pt x="2338" y="479"/>
                  </a:cubicBezTo>
                  <a:lnTo>
                    <a:pt x="2306" y="702"/>
                  </a:lnTo>
                  <a:lnTo>
                    <a:pt x="2982" y="1521"/>
                  </a:lnTo>
                  <a:cubicBezTo>
                    <a:pt x="3654" y="2337"/>
                    <a:pt x="3659" y="2342"/>
                    <a:pt x="3891" y="2444"/>
                  </a:cubicBezTo>
                  <a:cubicBezTo>
                    <a:pt x="4020" y="2501"/>
                    <a:pt x="4345" y="2690"/>
                    <a:pt x="4616" y="2865"/>
                  </a:cubicBezTo>
                  <a:cubicBezTo>
                    <a:pt x="4885" y="3041"/>
                    <a:pt x="5419" y="3361"/>
                    <a:pt x="5799" y="3576"/>
                  </a:cubicBezTo>
                  <a:cubicBezTo>
                    <a:pt x="6180" y="3791"/>
                    <a:pt x="6633" y="4055"/>
                    <a:pt x="6802" y="4162"/>
                  </a:cubicBezTo>
                  <a:cubicBezTo>
                    <a:pt x="7311" y="4482"/>
                    <a:pt x="7630" y="4667"/>
                    <a:pt x="7691" y="4675"/>
                  </a:cubicBezTo>
                  <a:cubicBezTo>
                    <a:pt x="7723" y="4679"/>
                    <a:pt x="7763" y="4703"/>
                    <a:pt x="7783" y="4728"/>
                  </a:cubicBezTo>
                  <a:cubicBezTo>
                    <a:pt x="7802" y="4754"/>
                    <a:pt x="7953" y="4844"/>
                    <a:pt x="8122" y="4931"/>
                  </a:cubicBezTo>
                  <a:cubicBezTo>
                    <a:pt x="8288" y="5018"/>
                    <a:pt x="8573" y="5173"/>
                    <a:pt x="8749" y="5274"/>
                  </a:cubicBezTo>
                  <a:cubicBezTo>
                    <a:pt x="8925" y="5377"/>
                    <a:pt x="9233" y="5545"/>
                    <a:pt x="9426" y="5645"/>
                  </a:cubicBezTo>
                  <a:cubicBezTo>
                    <a:pt x="9856" y="5868"/>
                    <a:pt x="10429" y="6249"/>
                    <a:pt x="10525" y="6374"/>
                  </a:cubicBezTo>
                  <a:cubicBezTo>
                    <a:pt x="10632" y="6514"/>
                    <a:pt x="10695" y="6845"/>
                    <a:pt x="10633" y="6946"/>
                  </a:cubicBezTo>
                  <a:cubicBezTo>
                    <a:pt x="10405" y="7322"/>
                    <a:pt x="9981" y="7768"/>
                    <a:pt x="9220" y="8430"/>
                  </a:cubicBezTo>
                  <a:cubicBezTo>
                    <a:pt x="8910" y="8701"/>
                    <a:pt x="8615" y="8965"/>
                    <a:pt x="8566" y="9019"/>
                  </a:cubicBezTo>
                  <a:cubicBezTo>
                    <a:pt x="8517" y="9071"/>
                    <a:pt x="8177" y="9358"/>
                    <a:pt x="7808" y="9660"/>
                  </a:cubicBezTo>
                  <a:cubicBezTo>
                    <a:pt x="7440" y="9961"/>
                    <a:pt x="6838" y="10467"/>
                    <a:pt x="6467" y="10787"/>
                  </a:cubicBezTo>
                  <a:cubicBezTo>
                    <a:pt x="5846" y="11324"/>
                    <a:pt x="5664" y="11461"/>
                    <a:pt x="5450" y="11461"/>
                  </a:cubicBezTo>
                  <a:cubicBezTo>
                    <a:pt x="5400" y="11461"/>
                    <a:pt x="5348" y="11453"/>
                    <a:pt x="5289" y="11442"/>
                  </a:cubicBezTo>
                  <a:cubicBezTo>
                    <a:pt x="5181" y="11421"/>
                    <a:pt x="5086" y="11395"/>
                    <a:pt x="5075" y="11382"/>
                  </a:cubicBezTo>
                  <a:cubicBezTo>
                    <a:pt x="5063" y="11369"/>
                    <a:pt x="4991" y="11304"/>
                    <a:pt x="4912" y="11234"/>
                  </a:cubicBezTo>
                  <a:cubicBezTo>
                    <a:pt x="4648" y="11005"/>
                    <a:pt x="4350" y="10313"/>
                    <a:pt x="4099" y="9345"/>
                  </a:cubicBezTo>
                  <a:cubicBezTo>
                    <a:pt x="4049" y="9159"/>
                    <a:pt x="3982" y="8925"/>
                    <a:pt x="3949" y="8831"/>
                  </a:cubicBezTo>
                  <a:cubicBezTo>
                    <a:pt x="3916" y="8737"/>
                    <a:pt x="3839" y="8501"/>
                    <a:pt x="3778" y="8308"/>
                  </a:cubicBezTo>
                  <a:cubicBezTo>
                    <a:pt x="3717" y="8116"/>
                    <a:pt x="3645" y="7888"/>
                    <a:pt x="3617" y="7805"/>
                  </a:cubicBezTo>
                  <a:cubicBezTo>
                    <a:pt x="3589" y="7722"/>
                    <a:pt x="3549" y="7589"/>
                    <a:pt x="3529" y="7517"/>
                  </a:cubicBezTo>
                  <a:cubicBezTo>
                    <a:pt x="3509" y="7441"/>
                    <a:pt x="3454" y="7278"/>
                    <a:pt x="3407" y="7148"/>
                  </a:cubicBezTo>
                  <a:cubicBezTo>
                    <a:pt x="3360" y="7018"/>
                    <a:pt x="3297" y="6827"/>
                    <a:pt x="3264" y="6715"/>
                  </a:cubicBezTo>
                  <a:cubicBezTo>
                    <a:pt x="3079" y="6089"/>
                    <a:pt x="2916" y="5609"/>
                    <a:pt x="2772" y="5273"/>
                  </a:cubicBezTo>
                  <a:cubicBezTo>
                    <a:pt x="2718" y="5148"/>
                    <a:pt x="2654" y="4939"/>
                    <a:pt x="2631" y="4816"/>
                  </a:cubicBezTo>
                  <a:cubicBezTo>
                    <a:pt x="2607" y="4690"/>
                    <a:pt x="2523" y="4406"/>
                    <a:pt x="2441" y="4178"/>
                  </a:cubicBezTo>
                  <a:lnTo>
                    <a:pt x="2294" y="3767"/>
                  </a:lnTo>
                  <a:lnTo>
                    <a:pt x="1632" y="2949"/>
                  </a:lnTo>
                  <a:cubicBezTo>
                    <a:pt x="777" y="1891"/>
                    <a:pt x="715" y="1822"/>
                    <a:pt x="600" y="1822"/>
                  </a:cubicBezTo>
                  <a:cubicBezTo>
                    <a:pt x="597" y="1822"/>
                    <a:pt x="594" y="1822"/>
                    <a:pt x="590" y="1822"/>
                  </a:cubicBezTo>
                  <a:cubicBezTo>
                    <a:pt x="534" y="1823"/>
                    <a:pt x="460" y="1845"/>
                    <a:pt x="426" y="1872"/>
                  </a:cubicBezTo>
                  <a:cubicBezTo>
                    <a:pt x="413" y="1882"/>
                    <a:pt x="400" y="1886"/>
                    <a:pt x="386" y="1886"/>
                  </a:cubicBezTo>
                  <a:cubicBezTo>
                    <a:pt x="324" y="1886"/>
                    <a:pt x="259" y="1802"/>
                    <a:pt x="286" y="1730"/>
                  </a:cubicBezTo>
                  <a:cubicBezTo>
                    <a:pt x="313" y="1658"/>
                    <a:pt x="673" y="1324"/>
                    <a:pt x="884" y="1174"/>
                  </a:cubicBezTo>
                  <a:cubicBezTo>
                    <a:pt x="971" y="1112"/>
                    <a:pt x="1239" y="921"/>
                    <a:pt x="1480" y="749"/>
                  </a:cubicBezTo>
                  <a:cubicBezTo>
                    <a:pt x="1892" y="455"/>
                    <a:pt x="2238" y="251"/>
                    <a:pt x="2325" y="251"/>
                  </a:cubicBezTo>
                  <a:close/>
                  <a:moveTo>
                    <a:pt x="2332" y="0"/>
                  </a:moveTo>
                  <a:cubicBezTo>
                    <a:pt x="2228" y="0"/>
                    <a:pt x="1708" y="282"/>
                    <a:pt x="1513" y="444"/>
                  </a:cubicBezTo>
                  <a:cubicBezTo>
                    <a:pt x="1468" y="481"/>
                    <a:pt x="1185" y="687"/>
                    <a:pt x="887" y="900"/>
                  </a:cubicBezTo>
                  <a:cubicBezTo>
                    <a:pt x="588" y="1111"/>
                    <a:pt x="286" y="1354"/>
                    <a:pt x="217" y="1434"/>
                  </a:cubicBezTo>
                  <a:cubicBezTo>
                    <a:pt x="38" y="1645"/>
                    <a:pt x="1" y="1786"/>
                    <a:pt x="82" y="1946"/>
                  </a:cubicBezTo>
                  <a:cubicBezTo>
                    <a:pt x="151" y="2080"/>
                    <a:pt x="205" y="2135"/>
                    <a:pt x="303" y="2135"/>
                  </a:cubicBezTo>
                  <a:cubicBezTo>
                    <a:pt x="340" y="2135"/>
                    <a:pt x="383" y="2127"/>
                    <a:pt x="435" y="2112"/>
                  </a:cubicBezTo>
                  <a:cubicBezTo>
                    <a:pt x="473" y="2102"/>
                    <a:pt x="511" y="2097"/>
                    <a:pt x="544" y="2097"/>
                  </a:cubicBezTo>
                  <a:cubicBezTo>
                    <a:pt x="590" y="2097"/>
                    <a:pt x="628" y="2107"/>
                    <a:pt x="645" y="2126"/>
                  </a:cubicBezTo>
                  <a:cubicBezTo>
                    <a:pt x="672" y="2157"/>
                    <a:pt x="729" y="2219"/>
                    <a:pt x="771" y="2260"/>
                  </a:cubicBezTo>
                  <a:cubicBezTo>
                    <a:pt x="814" y="2301"/>
                    <a:pt x="1129" y="2694"/>
                    <a:pt x="1473" y="3136"/>
                  </a:cubicBezTo>
                  <a:cubicBezTo>
                    <a:pt x="2160" y="4016"/>
                    <a:pt x="2124" y="3949"/>
                    <a:pt x="2403" y="4899"/>
                  </a:cubicBezTo>
                  <a:cubicBezTo>
                    <a:pt x="2474" y="5143"/>
                    <a:pt x="2616" y="5577"/>
                    <a:pt x="2715" y="5858"/>
                  </a:cubicBezTo>
                  <a:cubicBezTo>
                    <a:pt x="3013" y="6697"/>
                    <a:pt x="3387" y="7832"/>
                    <a:pt x="3469" y="8143"/>
                  </a:cubicBezTo>
                  <a:cubicBezTo>
                    <a:pt x="3583" y="8574"/>
                    <a:pt x="3634" y="8729"/>
                    <a:pt x="3710" y="8871"/>
                  </a:cubicBezTo>
                  <a:cubicBezTo>
                    <a:pt x="3747" y="8942"/>
                    <a:pt x="3807" y="9133"/>
                    <a:pt x="3842" y="9299"/>
                  </a:cubicBezTo>
                  <a:cubicBezTo>
                    <a:pt x="3908" y="9604"/>
                    <a:pt x="3994" y="9898"/>
                    <a:pt x="4193" y="10497"/>
                  </a:cubicBezTo>
                  <a:cubicBezTo>
                    <a:pt x="4291" y="10791"/>
                    <a:pt x="4351" y="10900"/>
                    <a:pt x="4584" y="11203"/>
                  </a:cubicBezTo>
                  <a:cubicBezTo>
                    <a:pt x="4836" y="11532"/>
                    <a:pt x="4876" y="11569"/>
                    <a:pt x="5072" y="11647"/>
                  </a:cubicBezTo>
                  <a:cubicBezTo>
                    <a:pt x="5176" y="11687"/>
                    <a:pt x="5350" y="11718"/>
                    <a:pt x="5472" y="11718"/>
                  </a:cubicBezTo>
                  <a:cubicBezTo>
                    <a:pt x="5485" y="11718"/>
                    <a:pt x="5497" y="11718"/>
                    <a:pt x="5509" y="11717"/>
                  </a:cubicBezTo>
                  <a:cubicBezTo>
                    <a:pt x="5763" y="11701"/>
                    <a:pt x="5851" y="11641"/>
                    <a:pt x="6822" y="10816"/>
                  </a:cubicBezTo>
                  <a:cubicBezTo>
                    <a:pt x="7084" y="10592"/>
                    <a:pt x="7575" y="10184"/>
                    <a:pt x="7914" y="9905"/>
                  </a:cubicBezTo>
                  <a:cubicBezTo>
                    <a:pt x="8255" y="9626"/>
                    <a:pt x="8587" y="9346"/>
                    <a:pt x="8656" y="9278"/>
                  </a:cubicBezTo>
                  <a:cubicBezTo>
                    <a:pt x="8725" y="9212"/>
                    <a:pt x="8943" y="9019"/>
                    <a:pt x="9143" y="8847"/>
                  </a:cubicBezTo>
                  <a:cubicBezTo>
                    <a:pt x="10002" y="8104"/>
                    <a:pt x="10683" y="7430"/>
                    <a:pt x="10835" y="7173"/>
                  </a:cubicBezTo>
                  <a:cubicBezTo>
                    <a:pt x="10960" y="6961"/>
                    <a:pt x="10885" y="6412"/>
                    <a:pt x="10699" y="6172"/>
                  </a:cubicBezTo>
                  <a:cubicBezTo>
                    <a:pt x="10614" y="6062"/>
                    <a:pt x="9919" y="5612"/>
                    <a:pt x="9524" y="5413"/>
                  </a:cubicBezTo>
                  <a:cubicBezTo>
                    <a:pt x="9352" y="5326"/>
                    <a:pt x="9070" y="5172"/>
                    <a:pt x="8907" y="5076"/>
                  </a:cubicBezTo>
                  <a:cubicBezTo>
                    <a:pt x="8743" y="4978"/>
                    <a:pt x="8517" y="4856"/>
                    <a:pt x="8411" y="4804"/>
                  </a:cubicBezTo>
                  <a:cubicBezTo>
                    <a:pt x="8202" y="4704"/>
                    <a:pt x="7417" y="4250"/>
                    <a:pt x="6897" y="3929"/>
                  </a:cubicBezTo>
                  <a:cubicBezTo>
                    <a:pt x="6725" y="3824"/>
                    <a:pt x="6279" y="3563"/>
                    <a:pt x="5911" y="3355"/>
                  </a:cubicBezTo>
                  <a:cubicBezTo>
                    <a:pt x="5544" y="3145"/>
                    <a:pt x="5081" y="2873"/>
                    <a:pt x="4891" y="2751"/>
                  </a:cubicBezTo>
                  <a:cubicBezTo>
                    <a:pt x="4700" y="2629"/>
                    <a:pt x="4401" y="2455"/>
                    <a:pt x="4228" y="2363"/>
                  </a:cubicBezTo>
                  <a:cubicBezTo>
                    <a:pt x="3886" y="2184"/>
                    <a:pt x="3612" y="1936"/>
                    <a:pt x="3252" y="1482"/>
                  </a:cubicBezTo>
                  <a:cubicBezTo>
                    <a:pt x="3127" y="1324"/>
                    <a:pt x="2922" y="1076"/>
                    <a:pt x="2795" y="931"/>
                  </a:cubicBezTo>
                  <a:lnTo>
                    <a:pt x="2566" y="668"/>
                  </a:lnTo>
                  <a:lnTo>
                    <a:pt x="2600" y="467"/>
                  </a:lnTo>
                  <a:cubicBezTo>
                    <a:pt x="2628" y="307"/>
                    <a:pt x="2614" y="241"/>
                    <a:pt x="2534" y="136"/>
                  </a:cubicBezTo>
                  <a:cubicBezTo>
                    <a:pt x="2470" y="55"/>
                    <a:pt x="2396" y="3"/>
                    <a:pt x="2335" y="0"/>
                  </a:cubicBezTo>
                  <a:cubicBezTo>
                    <a:pt x="2334" y="0"/>
                    <a:pt x="2333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0"/>
            <p:cNvSpPr/>
            <p:nvPr/>
          </p:nvSpPr>
          <p:spPr>
            <a:xfrm>
              <a:off x="3734450" y="3114550"/>
              <a:ext cx="52850" cy="69075"/>
            </a:xfrm>
            <a:custGeom>
              <a:avLst/>
              <a:gdLst/>
              <a:ahLst/>
              <a:cxnLst/>
              <a:rect l="l" t="t" r="r" b="b"/>
              <a:pathLst>
                <a:path w="2114" h="2763" extrusionOk="0">
                  <a:moveTo>
                    <a:pt x="83" y="0"/>
                  </a:moveTo>
                  <a:cubicBezTo>
                    <a:pt x="80" y="0"/>
                    <a:pt x="77" y="1"/>
                    <a:pt x="74" y="2"/>
                  </a:cubicBezTo>
                  <a:cubicBezTo>
                    <a:pt x="52" y="10"/>
                    <a:pt x="22" y="44"/>
                    <a:pt x="12" y="71"/>
                  </a:cubicBezTo>
                  <a:cubicBezTo>
                    <a:pt x="0" y="106"/>
                    <a:pt x="165" y="351"/>
                    <a:pt x="462" y="744"/>
                  </a:cubicBezTo>
                  <a:cubicBezTo>
                    <a:pt x="720" y="1085"/>
                    <a:pt x="1021" y="1490"/>
                    <a:pt x="1131" y="1645"/>
                  </a:cubicBezTo>
                  <a:cubicBezTo>
                    <a:pt x="1609" y="2319"/>
                    <a:pt x="1925" y="2733"/>
                    <a:pt x="1976" y="2753"/>
                  </a:cubicBezTo>
                  <a:cubicBezTo>
                    <a:pt x="1993" y="2759"/>
                    <a:pt x="2009" y="2762"/>
                    <a:pt x="2023" y="2762"/>
                  </a:cubicBezTo>
                  <a:cubicBezTo>
                    <a:pt x="2092" y="2762"/>
                    <a:pt x="2113" y="2686"/>
                    <a:pt x="2059" y="2589"/>
                  </a:cubicBezTo>
                  <a:cubicBezTo>
                    <a:pt x="2026" y="2530"/>
                    <a:pt x="2001" y="2503"/>
                    <a:pt x="1975" y="2503"/>
                  </a:cubicBezTo>
                  <a:cubicBezTo>
                    <a:pt x="1964" y="2503"/>
                    <a:pt x="1953" y="2508"/>
                    <a:pt x="1941" y="2517"/>
                  </a:cubicBezTo>
                  <a:cubicBezTo>
                    <a:pt x="1924" y="2529"/>
                    <a:pt x="1913" y="2536"/>
                    <a:pt x="1907" y="2536"/>
                  </a:cubicBezTo>
                  <a:cubicBezTo>
                    <a:pt x="1897" y="2536"/>
                    <a:pt x="1902" y="2518"/>
                    <a:pt x="1919" y="2477"/>
                  </a:cubicBezTo>
                  <a:cubicBezTo>
                    <a:pt x="1945" y="2413"/>
                    <a:pt x="1914" y="2351"/>
                    <a:pt x="1756" y="2157"/>
                  </a:cubicBezTo>
                  <a:cubicBezTo>
                    <a:pt x="1649" y="2023"/>
                    <a:pt x="1405" y="1692"/>
                    <a:pt x="1214" y="1419"/>
                  </a:cubicBezTo>
                  <a:cubicBezTo>
                    <a:pt x="1023" y="1147"/>
                    <a:pt x="766" y="781"/>
                    <a:pt x="642" y="604"/>
                  </a:cubicBezTo>
                  <a:cubicBezTo>
                    <a:pt x="406" y="265"/>
                    <a:pt x="160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0"/>
            <p:cNvSpPr/>
            <p:nvPr/>
          </p:nvSpPr>
          <p:spPr>
            <a:xfrm>
              <a:off x="3790875" y="3170900"/>
              <a:ext cx="160175" cy="170425"/>
            </a:xfrm>
            <a:custGeom>
              <a:avLst/>
              <a:gdLst/>
              <a:ahLst/>
              <a:cxnLst/>
              <a:rect l="l" t="t" r="r" b="b"/>
              <a:pathLst>
                <a:path w="6407" h="6817" extrusionOk="0">
                  <a:moveTo>
                    <a:pt x="2160" y="262"/>
                  </a:moveTo>
                  <a:lnTo>
                    <a:pt x="2447" y="434"/>
                  </a:lnTo>
                  <a:cubicBezTo>
                    <a:pt x="2930" y="725"/>
                    <a:pt x="3450" y="1066"/>
                    <a:pt x="3752" y="1289"/>
                  </a:cubicBezTo>
                  <a:cubicBezTo>
                    <a:pt x="4445" y="1802"/>
                    <a:pt x="5299" y="2338"/>
                    <a:pt x="5598" y="2448"/>
                  </a:cubicBezTo>
                  <a:cubicBezTo>
                    <a:pt x="5721" y="2493"/>
                    <a:pt x="5848" y="2577"/>
                    <a:pt x="5917" y="2656"/>
                  </a:cubicBezTo>
                  <a:lnTo>
                    <a:pt x="6030" y="2789"/>
                  </a:lnTo>
                  <a:lnTo>
                    <a:pt x="5893" y="2968"/>
                  </a:lnTo>
                  <a:cubicBezTo>
                    <a:pt x="5792" y="3100"/>
                    <a:pt x="5735" y="3170"/>
                    <a:pt x="5705" y="3170"/>
                  </a:cubicBezTo>
                  <a:cubicBezTo>
                    <a:pt x="5670" y="3170"/>
                    <a:pt x="5674" y="3068"/>
                    <a:pt x="5692" y="2848"/>
                  </a:cubicBezTo>
                  <a:cubicBezTo>
                    <a:pt x="5718" y="2532"/>
                    <a:pt x="5713" y="2516"/>
                    <a:pt x="5597" y="2511"/>
                  </a:cubicBezTo>
                  <a:cubicBezTo>
                    <a:pt x="5597" y="2511"/>
                    <a:pt x="5596" y="2511"/>
                    <a:pt x="5596" y="2511"/>
                  </a:cubicBezTo>
                  <a:cubicBezTo>
                    <a:pt x="5527" y="2511"/>
                    <a:pt x="5505" y="2577"/>
                    <a:pt x="5477" y="2883"/>
                  </a:cubicBezTo>
                  <a:cubicBezTo>
                    <a:pt x="5456" y="3090"/>
                    <a:pt x="5454" y="3275"/>
                    <a:pt x="5471" y="3300"/>
                  </a:cubicBezTo>
                  <a:cubicBezTo>
                    <a:pt x="5488" y="3323"/>
                    <a:pt x="5492" y="3354"/>
                    <a:pt x="5479" y="3366"/>
                  </a:cubicBezTo>
                  <a:cubicBezTo>
                    <a:pt x="5466" y="3380"/>
                    <a:pt x="5430" y="3416"/>
                    <a:pt x="5394" y="3451"/>
                  </a:cubicBezTo>
                  <a:cubicBezTo>
                    <a:pt x="5013" y="3839"/>
                    <a:pt x="4635" y="4192"/>
                    <a:pt x="4601" y="4192"/>
                  </a:cubicBezTo>
                  <a:cubicBezTo>
                    <a:pt x="4601" y="4192"/>
                    <a:pt x="4601" y="4192"/>
                    <a:pt x="4601" y="4192"/>
                  </a:cubicBezTo>
                  <a:cubicBezTo>
                    <a:pt x="4583" y="4190"/>
                    <a:pt x="4586" y="4032"/>
                    <a:pt x="4609" y="3848"/>
                  </a:cubicBezTo>
                  <a:cubicBezTo>
                    <a:pt x="4641" y="3598"/>
                    <a:pt x="4631" y="3478"/>
                    <a:pt x="4577" y="3478"/>
                  </a:cubicBezTo>
                  <a:cubicBezTo>
                    <a:pt x="4563" y="3478"/>
                    <a:pt x="4547" y="3486"/>
                    <a:pt x="4528" y="3501"/>
                  </a:cubicBezTo>
                  <a:cubicBezTo>
                    <a:pt x="4490" y="3531"/>
                    <a:pt x="4393" y="4306"/>
                    <a:pt x="4423" y="4346"/>
                  </a:cubicBezTo>
                  <a:cubicBezTo>
                    <a:pt x="4455" y="4386"/>
                    <a:pt x="3136" y="5756"/>
                    <a:pt x="2677" y="6157"/>
                  </a:cubicBezTo>
                  <a:cubicBezTo>
                    <a:pt x="2489" y="6323"/>
                    <a:pt x="2078" y="6554"/>
                    <a:pt x="1950" y="6568"/>
                  </a:cubicBezTo>
                  <a:cubicBezTo>
                    <a:pt x="1948" y="6568"/>
                    <a:pt x="1947" y="6568"/>
                    <a:pt x="1945" y="6568"/>
                  </a:cubicBezTo>
                  <a:cubicBezTo>
                    <a:pt x="1873" y="6568"/>
                    <a:pt x="1765" y="6431"/>
                    <a:pt x="1749" y="6317"/>
                  </a:cubicBezTo>
                  <a:cubicBezTo>
                    <a:pt x="1743" y="6271"/>
                    <a:pt x="1664" y="6060"/>
                    <a:pt x="1576" y="5853"/>
                  </a:cubicBezTo>
                  <a:cubicBezTo>
                    <a:pt x="1488" y="5646"/>
                    <a:pt x="1416" y="5417"/>
                    <a:pt x="1416" y="5348"/>
                  </a:cubicBezTo>
                  <a:cubicBezTo>
                    <a:pt x="1419" y="5047"/>
                    <a:pt x="1467" y="4457"/>
                    <a:pt x="1534" y="3880"/>
                  </a:cubicBezTo>
                  <a:cubicBezTo>
                    <a:pt x="1582" y="3469"/>
                    <a:pt x="1586" y="3239"/>
                    <a:pt x="1548" y="3215"/>
                  </a:cubicBezTo>
                  <a:cubicBezTo>
                    <a:pt x="1523" y="3200"/>
                    <a:pt x="1498" y="3192"/>
                    <a:pt x="1481" y="3192"/>
                  </a:cubicBezTo>
                  <a:cubicBezTo>
                    <a:pt x="1475" y="3192"/>
                    <a:pt x="1469" y="3193"/>
                    <a:pt x="1465" y="3196"/>
                  </a:cubicBezTo>
                  <a:cubicBezTo>
                    <a:pt x="1444" y="3214"/>
                    <a:pt x="1311" y="4317"/>
                    <a:pt x="1282" y="4725"/>
                  </a:cubicBezTo>
                  <a:cubicBezTo>
                    <a:pt x="1274" y="4839"/>
                    <a:pt x="1256" y="4936"/>
                    <a:pt x="1243" y="4936"/>
                  </a:cubicBezTo>
                  <a:cubicBezTo>
                    <a:pt x="1243" y="4936"/>
                    <a:pt x="1243" y="4936"/>
                    <a:pt x="1243" y="4936"/>
                  </a:cubicBezTo>
                  <a:cubicBezTo>
                    <a:pt x="1231" y="4935"/>
                    <a:pt x="1180" y="4811"/>
                    <a:pt x="1133" y="4666"/>
                  </a:cubicBezTo>
                  <a:cubicBezTo>
                    <a:pt x="1064" y="4457"/>
                    <a:pt x="1060" y="4400"/>
                    <a:pt x="1118" y="4400"/>
                  </a:cubicBezTo>
                  <a:cubicBezTo>
                    <a:pt x="1118" y="4400"/>
                    <a:pt x="1119" y="4400"/>
                    <a:pt x="1119" y="4400"/>
                  </a:cubicBezTo>
                  <a:cubicBezTo>
                    <a:pt x="1120" y="4400"/>
                    <a:pt x="1121" y="4400"/>
                    <a:pt x="1122" y="4400"/>
                  </a:cubicBezTo>
                  <a:cubicBezTo>
                    <a:pt x="1201" y="4400"/>
                    <a:pt x="1221" y="4299"/>
                    <a:pt x="1254" y="3717"/>
                  </a:cubicBezTo>
                  <a:cubicBezTo>
                    <a:pt x="1263" y="3558"/>
                    <a:pt x="1301" y="3167"/>
                    <a:pt x="1336" y="2848"/>
                  </a:cubicBezTo>
                  <a:cubicBezTo>
                    <a:pt x="1387" y="2397"/>
                    <a:pt x="1381" y="2175"/>
                    <a:pt x="1319" y="2175"/>
                  </a:cubicBezTo>
                  <a:cubicBezTo>
                    <a:pt x="1311" y="2175"/>
                    <a:pt x="1301" y="2179"/>
                    <a:pt x="1291" y="2187"/>
                  </a:cubicBezTo>
                  <a:cubicBezTo>
                    <a:pt x="1253" y="2217"/>
                    <a:pt x="1102" y="3487"/>
                    <a:pt x="1086" y="3915"/>
                  </a:cubicBezTo>
                  <a:cubicBezTo>
                    <a:pt x="1080" y="4106"/>
                    <a:pt x="1063" y="4264"/>
                    <a:pt x="1051" y="4264"/>
                  </a:cubicBezTo>
                  <a:cubicBezTo>
                    <a:pt x="1051" y="4264"/>
                    <a:pt x="1051" y="4264"/>
                    <a:pt x="1051" y="4264"/>
                  </a:cubicBezTo>
                  <a:cubicBezTo>
                    <a:pt x="1038" y="4263"/>
                    <a:pt x="971" y="4092"/>
                    <a:pt x="902" y="3885"/>
                  </a:cubicBezTo>
                  <a:cubicBezTo>
                    <a:pt x="798" y="3571"/>
                    <a:pt x="784" y="3457"/>
                    <a:pt x="817" y="3193"/>
                  </a:cubicBezTo>
                  <a:cubicBezTo>
                    <a:pt x="881" y="2680"/>
                    <a:pt x="901" y="1770"/>
                    <a:pt x="849" y="1703"/>
                  </a:cubicBezTo>
                  <a:cubicBezTo>
                    <a:pt x="829" y="1676"/>
                    <a:pt x="809" y="1664"/>
                    <a:pt x="790" y="1664"/>
                  </a:cubicBezTo>
                  <a:cubicBezTo>
                    <a:pt x="741" y="1664"/>
                    <a:pt x="705" y="1752"/>
                    <a:pt x="711" y="1887"/>
                  </a:cubicBezTo>
                  <a:cubicBezTo>
                    <a:pt x="715" y="1980"/>
                    <a:pt x="707" y="2296"/>
                    <a:pt x="693" y="2582"/>
                  </a:cubicBezTo>
                  <a:cubicBezTo>
                    <a:pt x="676" y="2928"/>
                    <a:pt x="653" y="3101"/>
                    <a:pt x="624" y="3101"/>
                  </a:cubicBezTo>
                  <a:cubicBezTo>
                    <a:pt x="611" y="3101"/>
                    <a:pt x="596" y="3066"/>
                    <a:pt x="581" y="2996"/>
                  </a:cubicBezTo>
                  <a:cubicBezTo>
                    <a:pt x="552" y="2866"/>
                    <a:pt x="426" y="2467"/>
                    <a:pt x="335" y="2214"/>
                  </a:cubicBezTo>
                  <a:lnTo>
                    <a:pt x="266" y="2024"/>
                  </a:lnTo>
                  <a:lnTo>
                    <a:pt x="600" y="1724"/>
                  </a:lnTo>
                  <a:cubicBezTo>
                    <a:pt x="784" y="1558"/>
                    <a:pt x="1127" y="1229"/>
                    <a:pt x="1363" y="990"/>
                  </a:cubicBezTo>
                  <a:cubicBezTo>
                    <a:pt x="1599" y="752"/>
                    <a:pt x="1874" y="490"/>
                    <a:pt x="1976" y="409"/>
                  </a:cubicBezTo>
                  <a:lnTo>
                    <a:pt x="2160" y="262"/>
                  </a:lnTo>
                  <a:close/>
                  <a:moveTo>
                    <a:pt x="2150" y="1"/>
                  </a:moveTo>
                  <a:cubicBezTo>
                    <a:pt x="2103" y="1"/>
                    <a:pt x="2040" y="26"/>
                    <a:pt x="2004" y="56"/>
                  </a:cubicBezTo>
                  <a:cubicBezTo>
                    <a:pt x="1967" y="90"/>
                    <a:pt x="1798" y="246"/>
                    <a:pt x="1624" y="406"/>
                  </a:cubicBezTo>
                  <a:cubicBezTo>
                    <a:pt x="1451" y="565"/>
                    <a:pt x="1244" y="772"/>
                    <a:pt x="1163" y="866"/>
                  </a:cubicBezTo>
                  <a:cubicBezTo>
                    <a:pt x="993" y="1063"/>
                    <a:pt x="178" y="1796"/>
                    <a:pt x="102" y="1820"/>
                  </a:cubicBezTo>
                  <a:cubicBezTo>
                    <a:pt x="1" y="1852"/>
                    <a:pt x="8" y="1969"/>
                    <a:pt x="141" y="2370"/>
                  </a:cubicBezTo>
                  <a:cubicBezTo>
                    <a:pt x="214" y="2596"/>
                    <a:pt x="334" y="2970"/>
                    <a:pt x="404" y="3200"/>
                  </a:cubicBezTo>
                  <a:cubicBezTo>
                    <a:pt x="476" y="3430"/>
                    <a:pt x="566" y="3680"/>
                    <a:pt x="603" y="3755"/>
                  </a:cubicBezTo>
                  <a:cubicBezTo>
                    <a:pt x="642" y="3830"/>
                    <a:pt x="673" y="3916"/>
                    <a:pt x="674" y="3946"/>
                  </a:cubicBezTo>
                  <a:cubicBezTo>
                    <a:pt x="674" y="3976"/>
                    <a:pt x="730" y="4190"/>
                    <a:pt x="800" y="4421"/>
                  </a:cubicBezTo>
                  <a:cubicBezTo>
                    <a:pt x="869" y="4653"/>
                    <a:pt x="946" y="4914"/>
                    <a:pt x="971" y="5002"/>
                  </a:cubicBezTo>
                  <a:cubicBezTo>
                    <a:pt x="1100" y="5462"/>
                    <a:pt x="1634" y="6688"/>
                    <a:pt x="1742" y="6774"/>
                  </a:cubicBezTo>
                  <a:cubicBezTo>
                    <a:pt x="1778" y="6803"/>
                    <a:pt x="1829" y="6816"/>
                    <a:pt x="1890" y="6816"/>
                  </a:cubicBezTo>
                  <a:cubicBezTo>
                    <a:pt x="2089" y="6816"/>
                    <a:pt x="2403" y="6671"/>
                    <a:pt x="2728" y="6418"/>
                  </a:cubicBezTo>
                  <a:cubicBezTo>
                    <a:pt x="2993" y="6212"/>
                    <a:pt x="3827" y="5408"/>
                    <a:pt x="4148" y="5050"/>
                  </a:cubicBezTo>
                  <a:cubicBezTo>
                    <a:pt x="4236" y="4951"/>
                    <a:pt x="4569" y="4618"/>
                    <a:pt x="4884" y="4313"/>
                  </a:cubicBezTo>
                  <a:cubicBezTo>
                    <a:pt x="5199" y="4008"/>
                    <a:pt x="5464" y="3741"/>
                    <a:pt x="5471" y="3723"/>
                  </a:cubicBezTo>
                  <a:cubicBezTo>
                    <a:pt x="5479" y="3705"/>
                    <a:pt x="5614" y="3575"/>
                    <a:pt x="5773" y="3438"/>
                  </a:cubicBezTo>
                  <a:cubicBezTo>
                    <a:pt x="5931" y="3299"/>
                    <a:pt x="6111" y="3124"/>
                    <a:pt x="6173" y="3048"/>
                  </a:cubicBezTo>
                  <a:cubicBezTo>
                    <a:pt x="6406" y="2760"/>
                    <a:pt x="6281" y="2511"/>
                    <a:pt x="5776" y="2258"/>
                  </a:cubicBezTo>
                  <a:cubicBezTo>
                    <a:pt x="5295" y="2017"/>
                    <a:pt x="5022" y="1854"/>
                    <a:pt x="4462" y="1477"/>
                  </a:cubicBezTo>
                  <a:cubicBezTo>
                    <a:pt x="4182" y="1288"/>
                    <a:pt x="3926" y="1118"/>
                    <a:pt x="3892" y="1099"/>
                  </a:cubicBezTo>
                  <a:cubicBezTo>
                    <a:pt x="3858" y="1080"/>
                    <a:pt x="3804" y="1040"/>
                    <a:pt x="3766" y="1007"/>
                  </a:cubicBezTo>
                  <a:cubicBezTo>
                    <a:pt x="3496" y="770"/>
                    <a:pt x="2272" y="5"/>
                    <a:pt x="2155" y="1"/>
                  </a:cubicBezTo>
                  <a:cubicBezTo>
                    <a:pt x="2154" y="1"/>
                    <a:pt x="2152" y="1"/>
                    <a:pt x="2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0"/>
            <p:cNvSpPr/>
            <p:nvPr/>
          </p:nvSpPr>
          <p:spPr>
            <a:xfrm>
              <a:off x="3839025" y="3191550"/>
              <a:ext cx="21425" cy="19325"/>
            </a:xfrm>
            <a:custGeom>
              <a:avLst/>
              <a:gdLst/>
              <a:ahLst/>
              <a:cxnLst/>
              <a:rect l="l" t="t" r="r" b="b"/>
              <a:pathLst>
                <a:path w="857" h="773" extrusionOk="0">
                  <a:moveTo>
                    <a:pt x="398" y="268"/>
                  </a:moveTo>
                  <a:cubicBezTo>
                    <a:pt x="429" y="268"/>
                    <a:pt x="457" y="287"/>
                    <a:pt x="488" y="328"/>
                  </a:cubicBezTo>
                  <a:cubicBezTo>
                    <a:pt x="541" y="397"/>
                    <a:pt x="538" y="429"/>
                    <a:pt x="470" y="494"/>
                  </a:cubicBezTo>
                  <a:cubicBezTo>
                    <a:pt x="434" y="529"/>
                    <a:pt x="410" y="546"/>
                    <a:pt x="388" y="546"/>
                  </a:cubicBezTo>
                  <a:cubicBezTo>
                    <a:pt x="367" y="546"/>
                    <a:pt x="348" y="529"/>
                    <a:pt x="321" y="495"/>
                  </a:cubicBezTo>
                  <a:cubicBezTo>
                    <a:pt x="243" y="394"/>
                    <a:pt x="250" y="339"/>
                    <a:pt x="346" y="285"/>
                  </a:cubicBezTo>
                  <a:cubicBezTo>
                    <a:pt x="365" y="274"/>
                    <a:pt x="382" y="268"/>
                    <a:pt x="398" y="268"/>
                  </a:cubicBezTo>
                  <a:close/>
                  <a:moveTo>
                    <a:pt x="448" y="0"/>
                  </a:moveTo>
                  <a:cubicBezTo>
                    <a:pt x="400" y="0"/>
                    <a:pt x="344" y="10"/>
                    <a:pt x="277" y="28"/>
                  </a:cubicBezTo>
                  <a:cubicBezTo>
                    <a:pt x="123" y="71"/>
                    <a:pt x="113" y="81"/>
                    <a:pt x="78" y="220"/>
                  </a:cubicBezTo>
                  <a:cubicBezTo>
                    <a:pt x="0" y="528"/>
                    <a:pt x="151" y="773"/>
                    <a:pt x="378" y="773"/>
                  </a:cubicBezTo>
                  <a:cubicBezTo>
                    <a:pt x="422" y="773"/>
                    <a:pt x="470" y="764"/>
                    <a:pt x="519" y="743"/>
                  </a:cubicBezTo>
                  <a:cubicBezTo>
                    <a:pt x="790" y="630"/>
                    <a:pt x="856" y="428"/>
                    <a:pt x="707" y="175"/>
                  </a:cubicBezTo>
                  <a:cubicBezTo>
                    <a:pt x="636" y="54"/>
                    <a:pt x="562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0"/>
            <p:cNvSpPr/>
            <p:nvPr/>
          </p:nvSpPr>
          <p:spPr>
            <a:xfrm>
              <a:off x="3835550" y="3222875"/>
              <a:ext cx="31325" cy="30575"/>
            </a:xfrm>
            <a:custGeom>
              <a:avLst/>
              <a:gdLst/>
              <a:ahLst/>
              <a:cxnLst/>
              <a:rect l="l" t="t" r="r" b="b"/>
              <a:pathLst>
                <a:path w="1253" h="1223" extrusionOk="0">
                  <a:moveTo>
                    <a:pt x="508" y="261"/>
                  </a:moveTo>
                  <a:cubicBezTo>
                    <a:pt x="531" y="261"/>
                    <a:pt x="555" y="264"/>
                    <a:pt x="583" y="269"/>
                  </a:cubicBezTo>
                  <a:cubicBezTo>
                    <a:pt x="973" y="337"/>
                    <a:pt x="1107" y="619"/>
                    <a:pt x="873" y="881"/>
                  </a:cubicBezTo>
                  <a:cubicBezTo>
                    <a:pt x="809" y="951"/>
                    <a:pt x="722" y="986"/>
                    <a:pt x="632" y="986"/>
                  </a:cubicBezTo>
                  <a:cubicBezTo>
                    <a:pt x="519" y="986"/>
                    <a:pt x="402" y="932"/>
                    <a:pt x="322" y="830"/>
                  </a:cubicBezTo>
                  <a:cubicBezTo>
                    <a:pt x="237" y="719"/>
                    <a:pt x="232" y="672"/>
                    <a:pt x="283" y="516"/>
                  </a:cubicBezTo>
                  <a:cubicBezTo>
                    <a:pt x="344" y="327"/>
                    <a:pt x="397" y="261"/>
                    <a:pt x="508" y="261"/>
                  </a:cubicBezTo>
                  <a:close/>
                  <a:moveTo>
                    <a:pt x="484" y="1"/>
                  </a:moveTo>
                  <a:cubicBezTo>
                    <a:pt x="466" y="1"/>
                    <a:pt x="448" y="2"/>
                    <a:pt x="432" y="4"/>
                  </a:cubicBezTo>
                  <a:cubicBezTo>
                    <a:pt x="291" y="25"/>
                    <a:pt x="131" y="152"/>
                    <a:pt x="69" y="293"/>
                  </a:cubicBezTo>
                  <a:cubicBezTo>
                    <a:pt x="1" y="449"/>
                    <a:pt x="24" y="790"/>
                    <a:pt x="114" y="956"/>
                  </a:cubicBezTo>
                  <a:cubicBezTo>
                    <a:pt x="202" y="1117"/>
                    <a:pt x="383" y="1210"/>
                    <a:pt x="637" y="1222"/>
                  </a:cubicBezTo>
                  <a:cubicBezTo>
                    <a:pt x="654" y="1223"/>
                    <a:pt x="670" y="1223"/>
                    <a:pt x="685" y="1223"/>
                  </a:cubicBezTo>
                  <a:cubicBezTo>
                    <a:pt x="809" y="1223"/>
                    <a:pt x="859" y="1194"/>
                    <a:pt x="1003" y="1064"/>
                  </a:cubicBezTo>
                  <a:cubicBezTo>
                    <a:pt x="1214" y="874"/>
                    <a:pt x="1253" y="756"/>
                    <a:pt x="1198" y="469"/>
                  </a:cubicBezTo>
                  <a:cubicBezTo>
                    <a:pt x="1174" y="342"/>
                    <a:pt x="1129" y="253"/>
                    <a:pt x="1056" y="189"/>
                  </a:cubicBezTo>
                  <a:cubicBezTo>
                    <a:pt x="950" y="93"/>
                    <a:pt x="658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0"/>
            <p:cNvSpPr/>
            <p:nvPr/>
          </p:nvSpPr>
          <p:spPr>
            <a:xfrm>
              <a:off x="3875050" y="3200925"/>
              <a:ext cx="5425" cy="22150"/>
            </a:xfrm>
            <a:custGeom>
              <a:avLst/>
              <a:gdLst/>
              <a:ahLst/>
              <a:cxnLst/>
              <a:rect l="l" t="t" r="r" b="b"/>
              <a:pathLst>
                <a:path w="217" h="886" extrusionOk="0">
                  <a:moveTo>
                    <a:pt x="128" y="0"/>
                  </a:moveTo>
                  <a:cubicBezTo>
                    <a:pt x="80" y="0"/>
                    <a:pt x="47" y="135"/>
                    <a:pt x="23" y="419"/>
                  </a:cubicBezTo>
                  <a:cubicBezTo>
                    <a:pt x="0" y="710"/>
                    <a:pt x="23" y="885"/>
                    <a:pt x="81" y="885"/>
                  </a:cubicBezTo>
                  <a:cubicBezTo>
                    <a:pt x="89" y="885"/>
                    <a:pt x="99" y="881"/>
                    <a:pt x="109" y="873"/>
                  </a:cubicBezTo>
                  <a:cubicBezTo>
                    <a:pt x="158" y="835"/>
                    <a:pt x="217" y="88"/>
                    <a:pt x="174" y="33"/>
                  </a:cubicBezTo>
                  <a:cubicBezTo>
                    <a:pt x="157" y="11"/>
                    <a:pt x="142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0"/>
            <p:cNvSpPr/>
            <p:nvPr/>
          </p:nvSpPr>
          <p:spPr>
            <a:xfrm>
              <a:off x="3884625" y="3209125"/>
              <a:ext cx="7025" cy="19625"/>
            </a:xfrm>
            <a:custGeom>
              <a:avLst/>
              <a:gdLst/>
              <a:ahLst/>
              <a:cxnLst/>
              <a:rect l="l" t="t" r="r" b="b"/>
              <a:pathLst>
                <a:path w="281" h="785" extrusionOk="0">
                  <a:moveTo>
                    <a:pt x="157" y="0"/>
                  </a:moveTo>
                  <a:cubicBezTo>
                    <a:pt x="153" y="0"/>
                    <a:pt x="150" y="1"/>
                    <a:pt x="148" y="4"/>
                  </a:cubicBezTo>
                  <a:cubicBezTo>
                    <a:pt x="134" y="16"/>
                    <a:pt x="93" y="192"/>
                    <a:pt x="56" y="399"/>
                  </a:cubicBezTo>
                  <a:cubicBezTo>
                    <a:pt x="0" y="710"/>
                    <a:pt x="4" y="774"/>
                    <a:pt x="70" y="783"/>
                  </a:cubicBezTo>
                  <a:cubicBezTo>
                    <a:pt x="79" y="784"/>
                    <a:pt x="88" y="785"/>
                    <a:pt x="95" y="785"/>
                  </a:cubicBezTo>
                  <a:cubicBezTo>
                    <a:pt x="140" y="785"/>
                    <a:pt x="151" y="760"/>
                    <a:pt x="149" y="685"/>
                  </a:cubicBezTo>
                  <a:cubicBezTo>
                    <a:pt x="147" y="624"/>
                    <a:pt x="158" y="577"/>
                    <a:pt x="174" y="575"/>
                  </a:cubicBezTo>
                  <a:cubicBezTo>
                    <a:pt x="235" y="570"/>
                    <a:pt x="280" y="121"/>
                    <a:pt x="228" y="53"/>
                  </a:cubicBezTo>
                  <a:cubicBezTo>
                    <a:pt x="203" y="22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0"/>
            <p:cNvSpPr/>
            <p:nvPr/>
          </p:nvSpPr>
          <p:spPr>
            <a:xfrm>
              <a:off x="3836550" y="3250850"/>
              <a:ext cx="30100" cy="53450"/>
            </a:xfrm>
            <a:custGeom>
              <a:avLst/>
              <a:gdLst/>
              <a:ahLst/>
              <a:cxnLst/>
              <a:rect l="l" t="t" r="r" b="b"/>
              <a:pathLst>
                <a:path w="1204" h="2138" extrusionOk="0">
                  <a:moveTo>
                    <a:pt x="641" y="1267"/>
                  </a:moveTo>
                  <a:cubicBezTo>
                    <a:pt x="652" y="1267"/>
                    <a:pt x="662" y="1268"/>
                    <a:pt x="672" y="1269"/>
                  </a:cubicBezTo>
                  <a:cubicBezTo>
                    <a:pt x="795" y="1287"/>
                    <a:pt x="934" y="1420"/>
                    <a:pt x="944" y="1532"/>
                  </a:cubicBezTo>
                  <a:cubicBezTo>
                    <a:pt x="950" y="1606"/>
                    <a:pt x="783" y="1833"/>
                    <a:pt x="699" y="1866"/>
                  </a:cubicBezTo>
                  <a:cubicBezTo>
                    <a:pt x="670" y="1876"/>
                    <a:pt x="623" y="1881"/>
                    <a:pt x="572" y="1881"/>
                  </a:cubicBezTo>
                  <a:cubicBezTo>
                    <a:pt x="477" y="1881"/>
                    <a:pt x="371" y="1865"/>
                    <a:pt x="352" y="1840"/>
                  </a:cubicBezTo>
                  <a:cubicBezTo>
                    <a:pt x="305" y="1780"/>
                    <a:pt x="401" y="1373"/>
                    <a:pt x="475" y="1314"/>
                  </a:cubicBezTo>
                  <a:cubicBezTo>
                    <a:pt x="510" y="1286"/>
                    <a:pt x="580" y="1267"/>
                    <a:pt x="641" y="1267"/>
                  </a:cubicBezTo>
                  <a:close/>
                  <a:moveTo>
                    <a:pt x="1059" y="1"/>
                  </a:moveTo>
                  <a:cubicBezTo>
                    <a:pt x="1048" y="1"/>
                    <a:pt x="1035" y="7"/>
                    <a:pt x="1020" y="18"/>
                  </a:cubicBezTo>
                  <a:cubicBezTo>
                    <a:pt x="1006" y="29"/>
                    <a:pt x="980" y="153"/>
                    <a:pt x="963" y="296"/>
                  </a:cubicBezTo>
                  <a:cubicBezTo>
                    <a:pt x="945" y="439"/>
                    <a:pt x="919" y="667"/>
                    <a:pt x="904" y="807"/>
                  </a:cubicBezTo>
                  <a:lnTo>
                    <a:pt x="876" y="1060"/>
                  </a:lnTo>
                  <a:lnTo>
                    <a:pt x="685" y="1048"/>
                  </a:lnTo>
                  <a:cubicBezTo>
                    <a:pt x="666" y="1047"/>
                    <a:pt x="648" y="1047"/>
                    <a:pt x="630" y="1047"/>
                  </a:cubicBezTo>
                  <a:cubicBezTo>
                    <a:pt x="394" y="1047"/>
                    <a:pt x="241" y="1145"/>
                    <a:pt x="140" y="1358"/>
                  </a:cubicBezTo>
                  <a:cubicBezTo>
                    <a:pt x="0" y="1654"/>
                    <a:pt x="138" y="2066"/>
                    <a:pt x="396" y="2123"/>
                  </a:cubicBezTo>
                  <a:cubicBezTo>
                    <a:pt x="442" y="2133"/>
                    <a:pt x="488" y="2138"/>
                    <a:pt x="533" y="2138"/>
                  </a:cubicBezTo>
                  <a:cubicBezTo>
                    <a:pt x="774" y="2138"/>
                    <a:pt x="992" y="1997"/>
                    <a:pt x="1105" y="1759"/>
                  </a:cubicBezTo>
                  <a:cubicBezTo>
                    <a:pt x="1203" y="1550"/>
                    <a:pt x="1201" y="1386"/>
                    <a:pt x="1098" y="1252"/>
                  </a:cubicBezTo>
                  <a:cubicBezTo>
                    <a:pt x="1038" y="1175"/>
                    <a:pt x="1035" y="1035"/>
                    <a:pt x="1083" y="593"/>
                  </a:cubicBezTo>
                  <a:cubicBezTo>
                    <a:pt x="1128" y="181"/>
                    <a:pt x="1122" y="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0"/>
            <p:cNvSpPr/>
            <p:nvPr/>
          </p:nvSpPr>
          <p:spPr>
            <a:xfrm>
              <a:off x="3884425" y="3236050"/>
              <a:ext cx="22575" cy="20250"/>
            </a:xfrm>
            <a:custGeom>
              <a:avLst/>
              <a:gdLst/>
              <a:ahLst/>
              <a:cxnLst/>
              <a:rect l="l" t="t" r="r" b="b"/>
              <a:pathLst>
                <a:path w="903" h="810" extrusionOk="0">
                  <a:moveTo>
                    <a:pt x="422" y="247"/>
                  </a:moveTo>
                  <a:cubicBezTo>
                    <a:pt x="435" y="247"/>
                    <a:pt x="448" y="248"/>
                    <a:pt x="461" y="251"/>
                  </a:cubicBezTo>
                  <a:cubicBezTo>
                    <a:pt x="577" y="278"/>
                    <a:pt x="589" y="414"/>
                    <a:pt x="487" y="515"/>
                  </a:cubicBezTo>
                  <a:cubicBezTo>
                    <a:pt x="443" y="558"/>
                    <a:pt x="396" y="578"/>
                    <a:pt x="354" y="578"/>
                  </a:cubicBezTo>
                  <a:cubicBezTo>
                    <a:pt x="293" y="578"/>
                    <a:pt x="243" y="535"/>
                    <a:pt x="231" y="456"/>
                  </a:cubicBezTo>
                  <a:cubicBezTo>
                    <a:pt x="213" y="349"/>
                    <a:pt x="313" y="247"/>
                    <a:pt x="422" y="247"/>
                  </a:cubicBezTo>
                  <a:close/>
                  <a:moveTo>
                    <a:pt x="464" y="1"/>
                  </a:moveTo>
                  <a:cubicBezTo>
                    <a:pt x="435" y="1"/>
                    <a:pt x="402" y="3"/>
                    <a:pt x="363" y="7"/>
                  </a:cubicBezTo>
                  <a:cubicBezTo>
                    <a:pt x="213" y="22"/>
                    <a:pt x="133" y="72"/>
                    <a:pt x="57" y="202"/>
                  </a:cubicBezTo>
                  <a:cubicBezTo>
                    <a:pt x="1" y="296"/>
                    <a:pt x="30" y="617"/>
                    <a:pt x="102" y="711"/>
                  </a:cubicBezTo>
                  <a:cubicBezTo>
                    <a:pt x="152" y="774"/>
                    <a:pt x="260" y="810"/>
                    <a:pt x="369" y="810"/>
                  </a:cubicBezTo>
                  <a:cubicBezTo>
                    <a:pt x="435" y="810"/>
                    <a:pt x="503" y="797"/>
                    <a:pt x="557" y="769"/>
                  </a:cubicBezTo>
                  <a:cubicBezTo>
                    <a:pt x="830" y="630"/>
                    <a:pt x="902" y="248"/>
                    <a:pt x="689" y="85"/>
                  </a:cubicBezTo>
                  <a:cubicBezTo>
                    <a:pt x="608" y="23"/>
                    <a:pt x="557" y="1"/>
                    <a:pt x="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0"/>
            <p:cNvSpPr/>
            <p:nvPr/>
          </p:nvSpPr>
          <p:spPr>
            <a:xfrm>
              <a:off x="3872900" y="3253400"/>
              <a:ext cx="10075" cy="45625"/>
            </a:xfrm>
            <a:custGeom>
              <a:avLst/>
              <a:gdLst/>
              <a:ahLst/>
              <a:cxnLst/>
              <a:rect l="l" t="t" r="r" b="b"/>
              <a:pathLst>
                <a:path w="403" h="1825" extrusionOk="0">
                  <a:moveTo>
                    <a:pt x="332" y="0"/>
                  </a:moveTo>
                  <a:cubicBezTo>
                    <a:pt x="259" y="0"/>
                    <a:pt x="217" y="122"/>
                    <a:pt x="171" y="450"/>
                  </a:cubicBezTo>
                  <a:cubicBezTo>
                    <a:pt x="141" y="661"/>
                    <a:pt x="88" y="1033"/>
                    <a:pt x="51" y="1287"/>
                  </a:cubicBezTo>
                  <a:cubicBezTo>
                    <a:pt x="0" y="1633"/>
                    <a:pt x="11" y="1824"/>
                    <a:pt x="78" y="1824"/>
                  </a:cubicBezTo>
                  <a:cubicBezTo>
                    <a:pt x="86" y="1824"/>
                    <a:pt x="96" y="1821"/>
                    <a:pt x="106" y="1815"/>
                  </a:cubicBezTo>
                  <a:cubicBezTo>
                    <a:pt x="152" y="1787"/>
                    <a:pt x="402" y="21"/>
                    <a:pt x="362" y="6"/>
                  </a:cubicBezTo>
                  <a:cubicBezTo>
                    <a:pt x="352" y="2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01262"/>
            <a:ext cx="8712968" cy="21467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847373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Співпраця з педагогічними (науково-педагогічними) працівниками щодо організації ефективної освітньої діяльності та співучасть у створенні, підтримці та розвитку психологічно безпечного освітнього середовища в закладі освіти</a:t>
            </a:r>
          </a:p>
        </p:txBody>
      </p:sp>
    </p:spTree>
    <p:extLst>
      <p:ext uri="{BB962C8B-B14F-4D97-AF65-F5344CB8AC3E}">
        <p14:creationId xmlns:p14="http://schemas.microsoft.com/office/powerpoint/2010/main" val="2994474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7" name="Google Shape;2767;p70"/>
          <p:cNvGrpSpPr/>
          <p:nvPr/>
        </p:nvGrpSpPr>
        <p:grpSpPr>
          <a:xfrm>
            <a:off x="594639" y="266384"/>
            <a:ext cx="7683312" cy="1432553"/>
            <a:chOff x="7728915" y="1917859"/>
            <a:chExt cx="1034486" cy="222599"/>
          </a:xfrm>
        </p:grpSpPr>
        <p:sp>
          <p:nvSpPr>
            <p:cNvPr id="2768" name="Google Shape;2768;p70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0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70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0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0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0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0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0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0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0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0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0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0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0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0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0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0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0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0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0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0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0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0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0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0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0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0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0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0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0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0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0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0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0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0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0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0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0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0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7" name="Google Shape;2807;p70"/>
          <p:cNvSpPr txBox="1">
            <a:spLocks noGrp="1"/>
          </p:cNvSpPr>
          <p:nvPr>
            <p:ph type="title"/>
          </p:nvPr>
        </p:nvSpPr>
        <p:spPr>
          <a:xfrm>
            <a:off x="1713224" y="288540"/>
            <a:ext cx="571976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Трудові функції практичного психолога закладу освіти</a:t>
            </a:r>
            <a:endParaRPr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8" name="Google Shape;2808;p70"/>
          <p:cNvSpPr/>
          <p:nvPr/>
        </p:nvSpPr>
        <p:spPr>
          <a:xfrm rot="60216">
            <a:off x="1246764" y="1907387"/>
            <a:ext cx="6460951" cy="67506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9" name="Google Shape;2809;p70"/>
          <p:cNvSpPr/>
          <p:nvPr/>
        </p:nvSpPr>
        <p:spPr>
          <a:xfrm>
            <a:off x="1214175" y="1950726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1" name="Google Shape;2811;p70"/>
          <p:cNvGrpSpPr/>
          <p:nvPr/>
        </p:nvGrpSpPr>
        <p:grpSpPr>
          <a:xfrm>
            <a:off x="968218" y="772008"/>
            <a:ext cx="501691" cy="817567"/>
            <a:chOff x="3769125" y="1707925"/>
            <a:chExt cx="145325" cy="236825"/>
          </a:xfrm>
        </p:grpSpPr>
        <p:sp>
          <p:nvSpPr>
            <p:cNvPr id="2812" name="Google Shape;2812;p70"/>
            <p:cNvSpPr/>
            <p:nvPr/>
          </p:nvSpPr>
          <p:spPr>
            <a:xfrm>
              <a:off x="3769125" y="1707925"/>
              <a:ext cx="145325" cy="236825"/>
            </a:xfrm>
            <a:custGeom>
              <a:avLst/>
              <a:gdLst/>
              <a:ahLst/>
              <a:cxnLst/>
              <a:rect l="l" t="t" r="r" b="b"/>
              <a:pathLst>
                <a:path w="5813" h="9473" extrusionOk="0">
                  <a:moveTo>
                    <a:pt x="2884" y="246"/>
                  </a:moveTo>
                  <a:cubicBezTo>
                    <a:pt x="2917" y="246"/>
                    <a:pt x="3079" y="264"/>
                    <a:pt x="3263" y="289"/>
                  </a:cubicBezTo>
                  <a:cubicBezTo>
                    <a:pt x="3459" y="316"/>
                    <a:pt x="3682" y="374"/>
                    <a:pt x="3755" y="419"/>
                  </a:cubicBezTo>
                  <a:cubicBezTo>
                    <a:pt x="3829" y="463"/>
                    <a:pt x="3931" y="499"/>
                    <a:pt x="3986" y="499"/>
                  </a:cubicBezTo>
                  <a:cubicBezTo>
                    <a:pt x="4039" y="499"/>
                    <a:pt x="4082" y="516"/>
                    <a:pt x="4082" y="538"/>
                  </a:cubicBezTo>
                  <a:cubicBezTo>
                    <a:pt x="4082" y="560"/>
                    <a:pt x="4156" y="625"/>
                    <a:pt x="4251" y="688"/>
                  </a:cubicBezTo>
                  <a:cubicBezTo>
                    <a:pt x="4461" y="827"/>
                    <a:pt x="4738" y="1123"/>
                    <a:pt x="4904" y="1386"/>
                  </a:cubicBezTo>
                  <a:cubicBezTo>
                    <a:pt x="5121" y="1729"/>
                    <a:pt x="5205" y="1998"/>
                    <a:pt x="5231" y="2442"/>
                  </a:cubicBezTo>
                  <a:cubicBezTo>
                    <a:pt x="5302" y="3605"/>
                    <a:pt x="4620" y="4546"/>
                    <a:pt x="3477" y="4863"/>
                  </a:cubicBezTo>
                  <a:cubicBezTo>
                    <a:pt x="3278" y="4918"/>
                    <a:pt x="3089" y="4946"/>
                    <a:pt x="2901" y="4946"/>
                  </a:cubicBezTo>
                  <a:cubicBezTo>
                    <a:pt x="2571" y="4946"/>
                    <a:pt x="2246" y="4860"/>
                    <a:pt x="1888" y="4684"/>
                  </a:cubicBezTo>
                  <a:cubicBezTo>
                    <a:pt x="1079" y="4286"/>
                    <a:pt x="562" y="3449"/>
                    <a:pt x="582" y="2574"/>
                  </a:cubicBezTo>
                  <a:cubicBezTo>
                    <a:pt x="597" y="1970"/>
                    <a:pt x="829" y="1393"/>
                    <a:pt x="1216" y="1000"/>
                  </a:cubicBezTo>
                  <a:cubicBezTo>
                    <a:pt x="1633" y="575"/>
                    <a:pt x="2064" y="369"/>
                    <a:pt x="2747" y="268"/>
                  </a:cubicBezTo>
                  <a:cubicBezTo>
                    <a:pt x="2804" y="260"/>
                    <a:pt x="2865" y="249"/>
                    <a:pt x="2878" y="246"/>
                  </a:cubicBezTo>
                  <a:cubicBezTo>
                    <a:pt x="2879" y="246"/>
                    <a:pt x="2881" y="246"/>
                    <a:pt x="2884" y="246"/>
                  </a:cubicBezTo>
                  <a:close/>
                  <a:moveTo>
                    <a:pt x="3583" y="7930"/>
                  </a:moveTo>
                  <a:cubicBezTo>
                    <a:pt x="3585" y="7930"/>
                    <a:pt x="3588" y="7931"/>
                    <a:pt x="3590" y="7934"/>
                  </a:cubicBezTo>
                  <a:cubicBezTo>
                    <a:pt x="3604" y="7948"/>
                    <a:pt x="3607" y="7988"/>
                    <a:pt x="3595" y="8017"/>
                  </a:cubicBezTo>
                  <a:cubicBezTo>
                    <a:pt x="3589" y="8029"/>
                    <a:pt x="3584" y="8036"/>
                    <a:pt x="3580" y="8036"/>
                  </a:cubicBezTo>
                  <a:cubicBezTo>
                    <a:pt x="3574" y="8036"/>
                    <a:pt x="3569" y="8020"/>
                    <a:pt x="3568" y="7990"/>
                  </a:cubicBezTo>
                  <a:cubicBezTo>
                    <a:pt x="3566" y="7953"/>
                    <a:pt x="3573" y="7930"/>
                    <a:pt x="3583" y="7930"/>
                  </a:cubicBezTo>
                  <a:close/>
                  <a:moveTo>
                    <a:pt x="1587" y="4866"/>
                  </a:moveTo>
                  <a:lnTo>
                    <a:pt x="1810" y="4969"/>
                  </a:lnTo>
                  <a:cubicBezTo>
                    <a:pt x="1930" y="5025"/>
                    <a:pt x="2148" y="5102"/>
                    <a:pt x="2288" y="5138"/>
                  </a:cubicBezTo>
                  <a:cubicBezTo>
                    <a:pt x="2426" y="5173"/>
                    <a:pt x="2587" y="5203"/>
                    <a:pt x="2646" y="5203"/>
                  </a:cubicBezTo>
                  <a:cubicBezTo>
                    <a:pt x="2647" y="5203"/>
                    <a:pt x="2648" y="5203"/>
                    <a:pt x="2649" y="5203"/>
                  </a:cubicBezTo>
                  <a:cubicBezTo>
                    <a:pt x="2736" y="5203"/>
                    <a:pt x="2751" y="5220"/>
                    <a:pt x="2729" y="5300"/>
                  </a:cubicBezTo>
                  <a:cubicBezTo>
                    <a:pt x="2717" y="5352"/>
                    <a:pt x="2685" y="5534"/>
                    <a:pt x="2660" y="5698"/>
                  </a:cubicBezTo>
                  <a:cubicBezTo>
                    <a:pt x="2635" y="5863"/>
                    <a:pt x="2586" y="6079"/>
                    <a:pt x="2552" y="6173"/>
                  </a:cubicBezTo>
                  <a:cubicBezTo>
                    <a:pt x="2484" y="6365"/>
                    <a:pt x="2331" y="7172"/>
                    <a:pt x="2298" y="7525"/>
                  </a:cubicBezTo>
                  <a:cubicBezTo>
                    <a:pt x="2269" y="7824"/>
                    <a:pt x="2055" y="8675"/>
                    <a:pt x="2008" y="8675"/>
                  </a:cubicBezTo>
                  <a:cubicBezTo>
                    <a:pt x="2008" y="8675"/>
                    <a:pt x="2007" y="8675"/>
                    <a:pt x="2006" y="8675"/>
                  </a:cubicBezTo>
                  <a:cubicBezTo>
                    <a:pt x="1988" y="8664"/>
                    <a:pt x="1933" y="8524"/>
                    <a:pt x="1881" y="8364"/>
                  </a:cubicBezTo>
                  <a:cubicBezTo>
                    <a:pt x="1831" y="8204"/>
                    <a:pt x="1763" y="8013"/>
                    <a:pt x="1732" y="7942"/>
                  </a:cubicBezTo>
                  <a:cubicBezTo>
                    <a:pt x="1701" y="7872"/>
                    <a:pt x="1650" y="7739"/>
                    <a:pt x="1623" y="7652"/>
                  </a:cubicBezTo>
                  <a:cubicBezTo>
                    <a:pt x="1577" y="7509"/>
                    <a:pt x="1490" y="7422"/>
                    <a:pt x="1399" y="7422"/>
                  </a:cubicBezTo>
                  <a:cubicBezTo>
                    <a:pt x="1381" y="7422"/>
                    <a:pt x="1363" y="7425"/>
                    <a:pt x="1345" y="7432"/>
                  </a:cubicBezTo>
                  <a:cubicBezTo>
                    <a:pt x="1307" y="7447"/>
                    <a:pt x="1099" y="7723"/>
                    <a:pt x="882" y="8047"/>
                  </a:cubicBezTo>
                  <a:cubicBezTo>
                    <a:pt x="666" y="8371"/>
                    <a:pt x="481" y="8644"/>
                    <a:pt x="470" y="8654"/>
                  </a:cubicBezTo>
                  <a:cubicBezTo>
                    <a:pt x="469" y="8655"/>
                    <a:pt x="468" y="8656"/>
                    <a:pt x="468" y="8656"/>
                  </a:cubicBezTo>
                  <a:cubicBezTo>
                    <a:pt x="438" y="8656"/>
                    <a:pt x="673" y="7762"/>
                    <a:pt x="724" y="7681"/>
                  </a:cubicBezTo>
                  <a:cubicBezTo>
                    <a:pt x="740" y="7657"/>
                    <a:pt x="813" y="7414"/>
                    <a:pt x="885" y="7143"/>
                  </a:cubicBezTo>
                  <a:cubicBezTo>
                    <a:pt x="1061" y="6481"/>
                    <a:pt x="1340" y="5552"/>
                    <a:pt x="1476" y="5175"/>
                  </a:cubicBezTo>
                  <a:lnTo>
                    <a:pt x="1587" y="4866"/>
                  </a:lnTo>
                  <a:close/>
                  <a:moveTo>
                    <a:pt x="4255" y="4862"/>
                  </a:moveTo>
                  <a:cubicBezTo>
                    <a:pt x="4266" y="4862"/>
                    <a:pt x="4345" y="5088"/>
                    <a:pt x="4431" y="5366"/>
                  </a:cubicBezTo>
                  <a:cubicBezTo>
                    <a:pt x="4517" y="5645"/>
                    <a:pt x="4616" y="5990"/>
                    <a:pt x="4651" y="6132"/>
                  </a:cubicBezTo>
                  <a:cubicBezTo>
                    <a:pt x="4765" y="6589"/>
                    <a:pt x="4943" y="7192"/>
                    <a:pt x="5161" y="7857"/>
                  </a:cubicBezTo>
                  <a:cubicBezTo>
                    <a:pt x="5276" y="8211"/>
                    <a:pt x="5367" y="8508"/>
                    <a:pt x="5360" y="8515"/>
                  </a:cubicBezTo>
                  <a:cubicBezTo>
                    <a:pt x="5359" y="8516"/>
                    <a:pt x="5358" y="8516"/>
                    <a:pt x="5357" y="8516"/>
                  </a:cubicBezTo>
                  <a:cubicBezTo>
                    <a:pt x="5312" y="8516"/>
                    <a:pt x="4841" y="8174"/>
                    <a:pt x="4661" y="8010"/>
                  </a:cubicBezTo>
                  <a:cubicBezTo>
                    <a:pt x="4455" y="7822"/>
                    <a:pt x="4325" y="7722"/>
                    <a:pt x="4237" y="7722"/>
                  </a:cubicBezTo>
                  <a:cubicBezTo>
                    <a:pt x="4128" y="7722"/>
                    <a:pt x="4084" y="7878"/>
                    <a:pt x="4039" y="8211"/>
                  </a:cubicBezTo>
                  <a:cubicBezTo>
                    <a:pt x="4008" y="8445"/>
                    <a:pt x="3970" y="8660"/>
                    <a:pt x="3953" y="8692"/>
                  </a:cubicBezTo>
                  <a:cubicBezTo>
                    <a:pt x="3950" y="8697"/>
                    <a:pt x="3946" y="8700"/>
                    <a:pt x="3942" y="8700"/>
                  </a:cubicBezTo>
                  <a:cubicBezTo>
                    <a:pt x="3901" y="8700"/>
                    <a:pt x="3811" y="8407"/>
                    <a:pt x="3736" y="8018"/>
                  </a:cubicBezTo>
                  <a:cubicBezTo>
                    <a:pt x="3707" y="7870"/>
                    <a:pt x="3671" y="7746"/>
                    <a:pt x="3657" y="7746"/>
                  </a:cubicBezTo>
                  <a:cubicBezTo>
                    <a:pt x="3642" y="7746"/>
                    <a:pt x="3625" y="7650"/>
                    <a:pt x="3619" y="7535"/>
                  </a:cubicBezTo>
                  <a:cubicBezTo>
                    <a:pt x="3614" y="7420"/>
                    <a:pt x="3580" y="7252"/>
                    <a:pt x="3543" y="7165"/>
                  </a:cubicBezTo>
                  <a:cubicBezTo>
                    <a:pt x="3507" y="7079"/>
                    <a:pt x="3489" y="6989"/>
                    <a:pt x="3503" y="6966"/>
                  </a:cubicBezTo>
                  <a:cubicBezTo>
                    <a:pt x="3516" y="6943"/>
                    <a:pt x="3499" y="6880"/>
                    <a:pt x="3461" y="6822"/>
                  </a:cubicBezTo>
                  <a:cubicBezTo>
                    <a:pt x="3425" y="6766"/>
                    <a:pt x="3375" y="6598"/>
                    <a:pt x="3348" y="6446"/>
                  </a:cubicBezTo>
                  <a:cubicBezTo>
                    <a:pt x="3322" y="6295"/>
                    <a:pt x="3257" y="5961"/>
                    <a:pt x="3203" y="5698"/>
                  </a:cubicBezTo>
                  <a:lnTo>
                    <a:pt x="3104" y="5224"/>
                  </a:lnTo>
                  <a:lnTo>
                    <a:pt x="3390" y="5175"/>
                  </a:lnTo>
                  <a:cubicBezTo>
                    <a:pt x="3546" y="5148"/>
                    <a:pt x="3802" y="5067"/>
                    <a:pt x="3955" y="4995"/>
                  </a:cubicBezTo>
                  <a:cubicBezTo>
                    <a:pt x="4106" y="4925"/>
                    <a:pt x="4243" y="4865"/>
                    <a:pt x="4255" y="4862"/>
                  </a:cubicBezTo>
                  <a:cubicBezTo>
                    <a:pt x="4255" y="4862"/>
                    <a:pt x="4255" y="4862"/>
                    <a:pt x="4255" y="4862"/>
                  </a:cubicBezTo>
                  <a:close/>
                  <a:moveTo>
                    <a:pt x="2839" y="0"/>
                  </a:moveTo>
                  <a:cubicBezTo>
                    <a:pt x="2717" y="0"/>
                    <a:pt x="2599" y="8"/>
                    <a:pt x="2491" y="26"/>
                  </a:cubicBezTo>
                  <a:cubicBezTo>
                    <a:pt x="2364" y="46"/>
                    <a:pt x="2217" y="81"/>
                    <a:pt x="2168" y="104"/>
                  </a:cubicBezTo>
                  <a:cubicBezTo>
                    <a:pt x="2116" y="127"/>
                    <a:pt x="1987" y="177"/>
                    <a:pt x="1872" y="218"/>
                  </a:cubicBezTo>
                  <a:cubicBezTo>
                    <a:pt x="1420" y="378"/>
                    <a:pt x="835" y="930"/>
                    <a:pt x="596" y="1419"/>
                  </a:cubicBezTo>
                  <a:cubicBezTo>
                    <a:pt x="384" y="1856"/>
                    <a:pt x="315" y="2155"/>
                    <a:pt x="317" y="2636"/>
                  </a:cubicBezTo>
                  <a:cubicBezTo>
                    <a:pt x="320" y="3355"/>
                    <a:pt x="562" y="3927"/>
                    <a:pt x="1094" y="4476"/>
                  </a:cubicBezTo>
                  <a:lnTo>
                    <a:pt x="1333" y="4722"/>
                  </a:lnTo>
                  <a:lnTo>
                    <a:pt x="1237" y="5015"/>
                  </a:lnTo>
                  <a:cubicBezTo>
                    <a:pt x="1146" y="5289"/>
                    <a:pt x="848" y="6259"/>
                    <a:pt x="690" y="6793"/>
                  </a:cubicBezTo>
                  <a:cubicBezTo>
                    <a:pt x="653" y="6921"/>
                    <a:pt x="616" y="7065"/>
                    <a:pt x="610" y="7116"/>
                  </a:cubicBezTo>
                  <a:cubicBezTo>
                    <a:pt x="604" y="7165"/>
                    <a:pt x="586" y="7239"/>
                    <a:pt x="575" y="7274"/>
                  </a:cubicBezTo>
                  <a:cubicBezTo>
                    <a:pt x="562" y="7310"/>
                    <a:pt x="492" y="7541"/>
                    <a:pt x="417" y="7792"/>
                  </a:cubicBezTo>
                  <a:cubicBezTo>
                    <a:pt x="25" y="9103"/>
                    <a:pt x="0" y="9266"/>
                    <a:pt x="190" y="9294"/>
                  </a:cubicBezTo>
                  <a:cubicBezTo>
                    <a:pt x="198" y="9295"/>
                    <a:pt x="206" y="9296"/>
                    <a:pt x="215" y="9296"/>
                  </a:cubicBezTo>
                  <a:cubicBezTo>
                    <a:pt x="265" y="9296"/>
                    <a:pt x="327" y="9278"/>
                    <a:pt x="359" y="9252"/>
                  </a:cubicBezTo>
                  <a:cubicBezTo>
                    <a:pt x="490" y="9145"/>
                    <a:pt x="935" y="8510"/>
                    <a:pt x="935" y="8429"/>
                  </a:cubicBezTo>
                  <a:cubicBezTo>
                    <a:pt x="935" y="8388"/>
                    <a:pt x="950" y="8351"/>
                    <a:pt x="967" y="8351"/>
                  </a:cubicBezTo>
                  <a:cubicBezTo>
                    <a:pt x="1029" y="8351"/>
                    <a:pt x="1325" y="7917"/>
                    <a:pt x="1295" y="7870"/>
                  </a:cubicBezTo>
                  <a:cubicBezTo>
                    <a:pt x="1282" y="7849"/>
                    <a:pt x="1293" y="7838"/>
                    <a:pt x="1319" y="7838"/>
                  </a:cubicBezTo>
                  <a:cubicBezTo>
                    <a:pt x="1327" y="7838"/>
                    <a:pt x="1335" y="7838"/>
                    <a:pt x="1345" y="7840"/>
                  </a:cubicBezTo>
                  <a:cubicBezTo>
                    <a:pt x="1430" y="7857"/>
                    <a:pt x="1700" y="8565"/>
                    <a:pt x="1794" y="9017"/>
                  </a:cubicBezTo>
                  <a:cubicBezTo>
                    <a:pt x="1843" y="9252"/>
                    <a:pt x="1901" y="9362"/>
                    <a:pt x="1984" y="9362"/>
                  </a:cubicBezTo>
                  <a:cubicBezTo>
                    <a:pt x="2009" y="9362"/>
                    <a:pt x="2037" y="9351"/>
                    <a:pt x="2068" y="9331"/>
                  </a:cubicBezTo>
                  <a:cubicBezTo>
                    <a:pt x="2217" y="9233"/>
                    <a:pt x="2365" y="8671"/>
                    <a:pt x="2576" y="7406"/>
                  </a:cubicBezTo>
                  <a:cubicBezTo>
                    <a:pt x="2645" y="6991"/>
                    <a:pt x="2740" y="6523"/>
                    <a:pt x="2788" y="6368"/>
                  </a:cubicBezTo>
                  <a:cubicBezTo>
                    <a:pt x="2835" y="6212"/>
                    <a:pt x="2887" y="6030"/>
                    <a:pt x="2903" y="5959"/>
                  </a:cubicBezTo>
                  <a:lnTo>
                    <a:pt x="2931" y="5832"/>
                  </a:lnTo>
                  <a:lnTo>
                    <a:pt x="2989" y="5996"/>
                  </a:lnTo>
                  <a:cubicBezTo>
                    <a:pt x="3020" y="6086"/>
                    <a:pt x="3057" y="6259"/>
                    <a:pt x="3071" y="6379"/>
                  </a:cubicBezTo>
                  <a:cubicBezTo>
                    <a:pt x="3085" y="6497"/>
                    <a:pt x="3124" y="6667"/>
                    <a:pt x="3157" y="6753"/>
                  </a:cubicBezTo>
                  <a:cubicBezTo>
                    <a:pt x="3214" y="6902"/>
                    <a:pt x="3323" y="7352"/>
                    <a:pt x="3432" y="7899"/>
                  </a:cubicBezTo>
                  <a:cubicBezTo>
                    <a:pt x="3539" y="8425"/>
                    <a:pt x="3577" y="8591"/>
                    <a:pt x="3608" y="8655"/>
                  </a:cubicBezTo>
                  <a:cubicBezTo>
                    <a:pt x="3624" y="8691"/>
                    <a:pt x="3683" y="8865"/>
                    <a:pt x="3739" y="9037"/>
                  </a:cubicBezTo>
                  <a:cubicBezTo>
                    <a:pt x="3842" y="9362"/>
                    <a:pt x="3912" y="9473"/>
                    <a:pt x="4017" y="9473"/>
                  </a:cubicBezTo>
                  <a:cubicBezTo>
                    <a:pt x="4121" y="9473"/>
                    <a:pt x="4171" y="9317"/>
                    <a:pt x="4234" y="8778"/>
                  </a:cubicBezTo>
                  <a:cubicBezTo>
                    <a:pt x="4286" y="8335"/>
                    <a:pt x="4296" y="8163"/>
                    <a:pt x="4379" y="8163"/>
                  </a:cubicBezTo>
                  <a:cubicBezTo>
                    <a:pt x="4437" y="8163"/>
                    <a:pt x="4530" y="8247"/>
                    <a:pt x="4698" y="8381"/>
                  </a:cubicBezTo>
                  <a:cubicBezTo>
                    <a:pt x="4892" y="8535"/>
                    <a:pt x="5082" y="8685"/>
                    <a:pt x="5117" y="8712"/>
                  </a:cubicBezTo>
                  <a:cubicBezTo>
                    <a:pt x="5153" y="8740"/>
                    <a:pt x="5270" y="8836"/>
                    <a:pt x="5372" y="8924"/>
                  </a:cubicBezTo>
                  <a:cubicBezTo>
                    <a:pt x="5497" y="9030"/>
                    <a:pt x="5569" y="9081"/>
                    <a:pt x="5624" y="9081"/>
                  </a:cubicBezTo>
                  <a:cubicBezTo>
                    <a:pt x="5669" y="9081"/>
                    <a:pt x="5703" y="9047"/>
                    <a:pt x="5745" y="8983"/>
                  </a:cubicBezTo>
                  <a:cubicBezTo>
                    <a:pt x="5813" y="8882"/>
                    <a:pt x="5805" y="8845"/>
                    <a:pt x="5554" y="8129"/>
                  </a:cubicBezTo>
                  <a:cubicBezTo>
                    <a:pt x="5307" y="7422"/>
                    <a:pt x="5166" y="6971"/>
                    <a:pt x="4918" y="6087"/>
                  </a:cubicBezTo>
                  <a:cubicBezTo>
                    <a:pt x="4859" y="5875"/>
                    <a:pt x="4753" y="5507"/>
                    <a:pt x="4684" y="5273"/>
                  </a:cubicBezTo>
                  <a:cubicBezTo>
                    <a:pt x="4615" y="5039"/>
                    <a:pt x="4558" y="4805"/>
                    <a:pt x="4558" y="4755"/>
                  </a:cubicBezTo>
                  <a:cubicBezTo>
                    <a:pt x="4558" y="4705"/>
                    <a:pt x="4671" y="4546"/>
                    <a:pt x="4808" y="4398"/>
                  </a:cubicBezTo>
                  <a:cubicBezTo>
                    <a:pt x="5067" y="4122"/>
                    <a:pt x="5372" y="3576"/>
                    <a:pt x="5469" y="3219"/>
                  </a:cubicBezTo>
                  <a:cubicBezTo>
                    <a:pt x="5497" y="3112"/>
                    <a:pt x="5520" y="2832"/>
                    <a:pt x="5520" y="2594"/>
                  </a:cubicBezTo>
                  <a:cubicBezTo>
                    <a:pt x="5520" y="1953"/>
                    <a:pt x="5328" y="1428"/>
                    <a:pt x="4899" y="901"/>
                  </a:cubicBezTo>
                  <a:cubicBezTo>
                    <a:pt x="4713" y="672"/>
                    <a:pt x="4275" y="346"/>
                    <a:pt x="3995" y="228"/>
                  </a:cubicBezTo>
                  <a:cubicBezTo>
                    <a:pt x="3650" y="82"/>
                    <a:pt x="3221" y="0"/>
                    <a:pt x="2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70"/>
            <p:cNvSpPr/>
            <p:nvPr/>
          </p:nvSpPr>
          <p:spPr>
            <a:xfrm>
              <a:off x="3795250" y="1728225"/>
              <a:ext cx="95600" cy="89950"/>
            </a:xfrm>
            <a:custGeom>
              <a:avLst/>
              <a:gdLst/>
              <a:ahLst/>
              <a:cxnLst/>
              <a:rect l="l" t="t" r="r" b="b"/>
              <a:pathLst>
                <a:path w="3824" h="3598" extrusionOk="0">
                  <a:moveTo>
                    <a:pt x="1805" y="267"/>
                  </a:moveTo>
                  <a:cubicBezTo>
                    <a:pt x="1986" y="267"/>
                    <a:pt x="2168" y="302"/>
                    <a:pt x="2301" y="372"/>
                  </a:cubicBezTo>
                  <a:cubicBezTo>
                    <a:pt x="2385" y="416"/>
                    <a:pt x="2523" y="474"/>
                    <a:pt x="2610" y="502"/>
                  </a:cubicBezTo>
                  <a:cubicBezTo>
                    <a:pt x="2814" y="571"/>
                    <a:pt x="3227" y="1001"/>
                    <a:pt x="3348" y="1272"/>
                  </a:cubicBezTo>
                  <a:cubicBezTo>
                    <a:pt x="3597" y="1835"/>
                    <a:pt x="3372" y="2544"/>
                    <a:pt x="2819" y="2942"/>
                  </a:cubicBezTo>
                  <a:cubicBezTo>
                    <a:pt x="2396" y="3246"/>
                    <a:pt x="2273" y="3290"/>
                    <a:pt x="1850" y="3290"/>
                  </a:cubicBezTo>
                  <a:cubicBezTo>
                    <a:pt x="1492" y="3290"/>
                    <a:pt x="1443" y="3280"/>
                    <a:pt x="1196" y="3147"/>
                  </a:cubicBezTo>
                  <a:cubicBezTo>
                    <a:pt x="892" y="2984"/>
                    <a:pt x="485" y="2595"/>
                    <a:pt x="375" y="2366"/>
                  </a:cubicBezTo>
                  <a:cubicBezTo>
                    <a:pt x="213" y="2026"/>
                    <a:pt x="258" y="1568"/>
                    <a:pt x="497" y="1125"/>
                  </a:cubicBezTo>
                  <a:cubicBezTo>
                    <a:pt x="711" y="726"/>
                    <a:pt x="983" y="490"/>
                    <a:pt x="1410" y="331"/>
                  </a:cubicBezTo>
                  <a:cubicBezTo>
                    <a:pt x="1526" y="288"/>
                    <a:pt x="1665" y="267"/>
                    <a:pt x="1805" y="267"/>
                  </a:cubicBezTo>
                  <a:close/>
                  <a:moveTo>
                    <a:pt x="1655" y="1"/>
                  </a:moveTo>
                  <a:cubicBezTo>
                    <a:pt x="1501" y="1"/>
                    <a:pt x="1415" y="24"/>
                    <a:pt x="1261" y="89"/>
                  </a:cubicBezTo>
                  <a:cubicBezTo>
                    <a:pt x="843" y="266"/>
                    <a:pt x="660" y="409"/>
                    <a:pt x="364" y="792"/>
                  </a:cubicBezTo>
                  <a:cubicBezTo>
                    <a:pt x="166" y="1048"/>
                    <a:pt x="6" y="1564"/>
                    <a:pt x="3" y="1955"/>
                  </a:cubicBezTo>
                  <a:cubicBezTo>
                    <a:pt x="1" y="2205"/>
                    <a:pt x="20" y="2292"/>
                    <a:pt x="120" y="2476"/>
                  </a:cubicBezTo>
                  <a:cubicBezTo>
                    <a:pt x="254" y="2723"/>
                    <a:pt x="656" y="3164"/>
                    <a:pt x="805" y="3228"/>
                  </a:cubicBezTo>
                  <a:cubicBezTo>
                    <a:pt x="858" y="3252"/>
                    <a:pt x="949" y="3309"/>
                    <a:pt x="1010" y="3358"/>
                  </a:cubicBezTo>
                  <a:cubicBezTo>
                    <a:pt x="1072" y="3407"/>
                    <a:pt x="1149" y="3451"/>
                    <a:pt x="1183" y="3457"/>
                  </a:cubicBezTo>
                  <a:cubicBezTo>
                    <a:pt x="1217" y="3462"/>
                    <a:pt x="1266" y="3479"/>
                    <a:pt x="1288" y="3493"/>
                  </a:cubicBezTo>
                  <a:cubicBezTo>
                    <a:pt x="1312" y="3508"/>
                    <a:pt x="1438" y="3542"/>
                    <a:pt x="1570" y="3569"/>
                  </a:cubicBezTo>
                  <a:cubicBezTo>
                    <a:pt x="1664" y="3588"/>
                    <a:pt x="1759" y="3598"/>
                    <a:pt x="1854" y="3598"/>
                  </a:cubicBezTo>
                  <a:cubicBezTo>
                    <a:pt x="2285" y="3598"/>
                    <a:pt x="2730" y="3406"/>
                    <a:pt x="3151" y="3034"/>
                  </a:cubicBezTo>
                  <a:cubicBezTo>
                    <a:pt x="3586" y="2652"/>
                    <a:pt x="3823" y="1930"/>
                    <a:pt x="3691" y="1401"/>
                  </a:cubicBezTo>
                  <a:cubicBezTo>
                    <a:pt x="3583" y="969"/>
                    <a:pt x="3144" y="416"/>
                    <a:pt x="2786" y="261"/>
                  </a:cubicBezTo>
                  <a:cubicBezTo>
                    <a:pt x="2387" y="88"/>
                    <a:pt x="2172" y="30"/>
                    <a:pt x="1849" y="9"/>
                  </a:cubicBezTo>
                  <a:cubicBezTo>
                    <a:pt x="1772" y="4"/>
                    <a:pt x="1709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70"/>
            <p:cNvSpPr/>
            <p:nvPr/>
          </p:nvSpPr>
          <p:spPr>
            <a:xfrm>
              <a:off x="3811825" y="1747625"/>
              <a:ext cx="60150" cy="47250"/>
            </a:xfrm>
            <a:custGeom>
              <a:avLst/>
              <a:gdLst/>
              <a:ahLst/>
              <a:cxnLst/>
              <a:rect l="l" t="t" r="r" b="b"/>
              <a:pathLst>
                <a:path w="2406" h="1890" extrusionOk="0">
                  <a:moveTo>
                    <a:pt x="1076" y="817"/>
                  </a:moveTo>
                  <a:cubicBezTo>
                    <a:pt x="1107" y="817"/>
                    <a:pt x="1143" y="819"/>
                    <a:pt x="1186" y="821"/>
                  </a:cubicBezTo>
                  <a:cubicBezTo>
                    <a:pt x="1371" y="832"/>
                    <a:pt x="1404" y="847"/>
                    <a:pt x="1404" y="919"/>
                  </a:cubicBezTo>
                  <a:cubicBezTo>
                    <a:pt x="1404" y="994"/>
                    <a:pt x="1370" y="1008"/>
                    <a:pt x="1155" y="1019"/>
                  </a:cubicBezTo>
                  <a:cubicBezTo>
                    <a:pt x="1107" y="1021"/>
                    <a:pt x="1068" y="1023"/>
                    <a:pt x="1037" y="1023"/>
                  </a:cubicBezTo>
                  <a:cubicBezTo>
                    <a:pt x="926" y="1023"/>
                    <a:pt x="907" y="1005"/>
                    <a:pt x="907" y="948"/>
                  </a:cubicBezTo>
                  <a:cubicBezTo>
                    <a:pt x="907" y="848"/>
                    <a:pt x="934" y="817"/>
                    <a:pt x="1076" y="817"/>
                  </a:cubicBezTo>
                  <a:close/>
                  <a:moveTo>
                    <a:pt x="1016" y="0"/>
                  </a:moveTo>
                  <a:cubicBezTo>
                    <a:pt x="977" y="0"/>
                    <a:pt x="934" y="30"/>
                    <a:pt x="911" y="73"/>
                  </a:cubicBezTo>
                  <a:cubicBezTo>
                    <a:pt x="885" y="122"/>
                    <a:pt x="865" y="190"/>
                    <a:pt x="865" y="229"/>
                  </a:cubicBezTo>
                  <a:cubicBezTo>
                    <a:pt x="865" y="268"/>
                    <a:pt x="836" y="354"/>
                    <a:pt x="798" y="425"/>
                  </a:cubicBezTo>
                  <a:cubicBezTo>
                    <a:pt x="734" y="543"/>
                    <a:pt x="716" y="550"/>
                    <a:pt x="457" y="550"/>
                  </a:cubicBezTo>
                  <a:cubicBezTo>
                    <a:pt x="256" y="550"/>
                    <a:pt x="178" y="566"/>
                    <a:pt x="160" y="612"/>
                  </a:cubicBezTo>
                  <a:cubicBezTo>
                    <a:pt x="118" y="725"/>
                    <a:pt x="253" y="808"/>
                    <a:pt x="480" y="808"/>
                  </a:cubicBezTo>
                  <a:cubicBezTo>
                    <a:pt x="681" y="808"/>
                    <a:pt x="688" y="813"/>
                    <a:pt x="652" y="908"/>
                  </a:cubicBezTo>
                  <a:cubicBezTo>
                    <a:pt x="621" y="991"/>
                    <a:pt x="582" y="1007"/>
                    <a:pt x="406" y="1009"/>
                  </a:cubicBezTo>
                  <a:cubicBezTo>
                    <a:pt x="135" y="1012"/>
                    <a:pt x="0" y="1081"/>
                    <a:pt x="31" y="1199"/>
                  </a:cubicBezTo>
                  <a:cubicBezTo>
                    <a:pt x="49" y="1269"/>
                    <a:pt x="72" y="1289"/>
                    <a:pt x="220" y="1289"/>
                  </a:cubicBezTo>
                  <a:cubicBezTo>
                    <a:pt x="262" y="1289"/>
                    <a:pt x="315" y="1287"/>
                    <a:pt x="382" y="1285"/>
                  </a:cubicBezTo>
                  <a:cubicBezTo>
                    <a:pt x="408" y="1284"/>
                    <a:pt x="432" y="1283"/>
                    <a:pt x="451" y="1283"/>
                  </a:cubicBezTo>
                  <a:cubicBezTo>
                    <a:pt x="551" y="1283"/>
                    <a:pt x="564" y="1299"/>
                    <a:pt x="546" y="1355"/>
                  </a:cubicBezTo>
                  <a:cubicBezTo>
                    <a:pt x="508" y="1482"/>
                    <a:pt x="499" y="1782"/>
                    <a:pt x="532" y="1836"/>
                  </a:cubicBezTo>
                  <a:cubicBezTo>
                    <a:pt x="551" y="1867"/>
                    <a:pt x="603" y="1889"/>
                    <a:pt x="652" y="1889"/>
                  </a:cubicBezTo>
                  <a:cubicBezTo>
                    <a:pt x="749" y="1889"/>
                    <a:pt x="821" y="1738"/>
                    <a:pt x="821" y="1532"/>
                  </a:cubicBezTo>
                  <a:cubicBezTo>
                    <a:pt x="821" y="1454"/>
                    <a:pt x="835" y="1370"/>
                    <a:pt x="853" y="1344"/>
                  </a:cubicBezTo>
                  <a:cubicBezTo>
                    <a:pt x="876" y="1308"/>
                    <a:pt x="1054" y="1276"/>
                    <a:pt x="1201" y="1276"/>
                  </a:cubicBezTo>
                  <a:cubicBezTo>
                    <a:pt x="1231" y="1276"/>
                    <a:pt x="1260" y="1278"/>
                    <a:pt x="1285" y="1281"/>
                  </a:cubicBezTo>
                  <a:cubicBezTo>
                    <a:pt x="1350" y="1288"/>
                    <a:pt x="1358" y="1483"/>
                    <a:pt x="1294" y="1523"/>
                  </a:cubicBezTo>
                  <a:cubicBezTo>
                    <a:pt x="1270" y="1537"/>
                    <a:pt x="1252" y="1614"/>
                    <a:pt x="1252" y="1696"/>
                  </a:cubicBezTo>
                  <a:cubicBezTo>
                    <a:pt x="1252" y="1827"/>
                    <a:pt x="1264" y="1845"/>
                    <a:pt x="1359" y="1845"/>
                  </a:cubicBezTo>
                  <a:cubicBezTo>
                    <a:pt x="1483" y="1845"/>
                    <a:pt x="1504" y="1807"/>
                    <a:pt x="1546" y="1516"/>
                  </a:cubicBezTo>
                  <a:cubicBezTo>
                    <a:pt x="1577" y="1306"/>
                    <a:pt x="1577" y="1306"/>
                    <a:pt x="1749" y="1301"/>
                  </a:cubicBezTo>
                  <a:cubicBezTo>
                    <a:pt x="2062" y="1290"/>
                    <a:pt x="2074" y="1286"/>
                    <a:pt x="2074" y="1199"/>
                  </a:cubicBezTo>
                  <a:cubicBezTo>
                    <a:pt x="2074" y="1127"/>
                    <a:pt x="1962" y="1031"/>
                    <a:pt x="1883" y="1031"/>
                  </a:cubicBezTo>
                  <a:cubicBezTo>
                    <a:pt x="1878" y="1031"/>
                    <a:pt x="1873" y="1032"/>
                    <a:pt x="1869" y="1033"/>
                  </a:cubicBezTo>
                  <a:cubicBezTo>
                    <a:pt x="1848" y="1036"/>
                    <a:pt x="1828" y="1038"/>
                    <a:pt x="1811" y="1038"/>
                  </a:cubicBezTo>
                  <a:cubicBezTo>
                    <a:pt x="1730" y="1038"/>
                    <a:pt x="1684" y="1003"/>
                    <a:pt x="1684" y="941"/>
                  </a:cubicBezTo>
                  <a:cubicBezTo>
                    <a:pt x="1684" y="862"/>
                    <a:pt x="1713" y="854"/>
                    <a:pt x="2004" y="854"/>
                  </a:cubicBezTo>
                  <a:cubicBezTo>
                    <a:pt x="2349" y="854"/>
                    <a:pt x="2406" y="823"/>
                    <a:pt x="2329" y="681"/>
                  </a:cubicBezTo>
                  <a:cubicBezTo>
                    <a:pt x="2294" y="620"/>
                    <a:pt x="2252" y="597"/>
                    <a:pt x="2157" y="597"/>
                  </a:cubicBezTo>
                  <a:cubicBezTo>
                    <a:pt x="2146" y="597"/>
                    <a:pt x="2135" y="597"/>
                    <a:pt x="2123" y="598"/>
                  </a:cubicBezTo>
                  <a:cubicBezTo>
                    <a:pt x="2036" y="602"/>
                    <a:pt x="1968" y="605"/>
                    <a:pt x="1916" y="605"/>
                  </a:cubicBezTo>
                  <a:cubicBezTo>
                    <a:pt x="1738" y="605"/>
                    <a:pt x="1743" y="568"/>
                    <a:pt x="1761" y="402"/>
                  </a:cubicBezTo>
                  <a:cubicBezTo>
                    <a:pt x="1778" y="250"/>
                    <a:pt x="1767" y="204"/>
                    <a:pt x="1713" y="182"/>
                  </a:cubicBezTo>
                  <a:cubicBezTo>
                    <a:pt x="1697" y="176"/>
                    <a:pt x="1681" y="174"/>
                    <a:pt x="1666" y="174"/>
                  </a:cubicBezTo>
                  <a:cubicBezTo>
                    <a:pt x="1579" y="174"/>
                    <a:pt x="1511" y="270"/>
                    <a:pt x="1511" y="407"/>
                  </a:cubicBezTo>
                  <a:lnTo>
                    <a:pt x="1511" y="550"/>
                  </a:lnTo>
                  <a:lnTo>
                    <a:pt x="1270" y="550"/>
                  </a:lnTo>
                  <a:cubicBezTo>
                    <a:pt x="1041" y="550"/>
                    <a:pt x="1032" y="546"/>
                    <a:pt x="1065" y="452"/>
                  </a:cubicBezTo>
                  <a:cubicBezTo>
                    <a:pt x="1128" y="271"/>
                    <a:pt x="1109" y="17"/>
                    <a:pt x="1030" y="2"/>
                  </a:cubicBezTo>
                  <a:cubicBezTo>
                    <a:pt x="1025" y="1"/>
                    <a:pt x="1021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5" name="Google Shape;2815;p70"/>
          <p:cNvGrpSpPr/>
          <p:nvPr/>
        </p:nvGrpSpPr>
        <p:grpSpPr>
          <a:xfrm>
            <a:off x="8007950" y="825421"/>
            <a:ext cx="270000" cy="566100"/>
            <a:chOff x="5947650" y="791850"/>
            <a:chExt cx="270000" cy="566100"/>
          </a:xfrm>
        </p:grpSpPr>
        <p:sp>
          <p:nvSpPr>
            <p:cNvPr id="2816" name="Google Shape;2816;p70"/>
            <p:cNvSpPr/>
            <p:nvPr/>
          </p:nvSpPr>
          <p:spPr>
            <a:xfrm>
              <a:off x="5947650" y="791850"/>
              <a:ext cx="270000" cy="566100"/>
            </a:xfrm>
            <a:custGeom>
              <a:avLst/>
              <a:gdLst/>
              <a:ahLst/>
              <a:cxnLst/>
              <a:rect l="l" t="t" r="r" b="b"/>
              <a:pathLst>
                <a:path w="10800" h="22644" extrusionOk="0">
                  <a:moveTo>
                    <a:pt x="3206" y="2168"/>
                  </a:moveTo>
                  <a:lnTo>
                    <a:pt x="3328" y="2181"/>
                  </a:lnTo>
                  <a:cubicBezTo>
                    <a:pt x="3396" y="2188"/>
                    <a:pt x="3721" y="2298"/>
                    <a:pt x="4054" y="2427"/>
                  </a:cubicBezTo>
                  <a:cubicBezTo>
                    <a:pt x="4382" y="2554"/>
                    <a:pt x="4680" y="2656"/>
                    <a:pt x="4727" y="2656"/>
                  </a:cubicBezTo>
                  <a:cubicBezTo>
                    <a:pt x="4728" y="2656"/>
                    <a:pt x="4729" y="2656"/>
                    <a:pt x="4729" y="2656"/>
                  </a:cubicBezTo>
                  <a:cubicBezTo>
                    <a:pt x="4730" y="2656"/>
                    <a:pt x="4731" y="2655"/>
                    <a:pt x="4733" y="2655"/>
                  </a:cubicBezTo>
                  <a:cubicBezTo>
                    <a:pt x="4780" y="2655"/>
                    <a:pt x="5000" y="2694"/>
                    <a:pt x="5225" y="2742"/>
                  </a:cubicBezTo>
                  <a:cubicBezTo>
                    <a:pt x="5553" y="2813"/>
                    <a:pt x="6000" y="2966"/>
                    <a:pt x="7203" y="3424"/>
                  </a:cubicBezTo>
                  <a:cubicBezTo>
                    <a:pt x="8056" y="3747"/>
                    <a:pt x="8826" y="4051"/>
                    <a:pt x="8912" y="4095"/>
                  </a:cubicBezTo>
                  <a:cubicBezTo>
                    <a:pt x="9074" y="4180"/>
                    <a:pt x="10148" y="4709"/>
                    <a:pt x="10348" y="4803"/>
                  </a:cubicBezTo>
                  <a:cubicBezTo>
                    <a:pt x="10501" y="4874"/>
                    <a:pt x="10486" y="4949"/>
                    <a:pt x="10218" y="5464"/>
                  </a:cubicBezTo>
                  <a:cubicBezTo>
                    <a:pt x="10075" y="5738"/>
                    <a:pt x="10039" y="5839"/>
                    <a:pt x="9902" y="5839"/>
                  </a:cubicBezTo>
                  <a:cubicBezTo>
                    <a:pt x="9813" y="5839"/>
                    <a:pt x="9680" y="5796"/>
                    <a:pt x="9447" y="5729"/>
                  </a:cubicBezTo>
                  <a:lnTo>
                    <a:pt x="9062" y="5620"/>
                  </a:lnTo>
                  <a:lnTo>
                    <a:pt x="9175" y="5313"/>
                  </a:lnTo>
                  <a:cubicBezTo>
                    <a:pt x="9276" y="5040"/>
                    <a:pt x="9280" y="5002"/>
                    <a:pt x="9215" y="4957"/>
                  </a:cubicBezTo>
                  <a:cubicBezTo>
                    <a:pt x="9193" y="4942"/>
                    <a:pt x="9172" y="4934"/>
                    <a:pt x="9150" y="4934"/>
                  </a:cubicBezTo>
                  <a:cubicBezTo>
                    <a:pt x="9075" y="4934"/>
                    <a:pt x="9002" y="5029"/>
                    <a:pt x="8931" y="5222"/>
                  </a:cubicBezTo>
                  <a:cubicBezTo>
                    <a:pt x="8865" y="5396"/>
                    <a:pt x="8824" y="5466"/>
                    <a:pt x="8741" y="5466"/>
                  </a:cubicBezTo>
                  <a:cubicBezTo>
                    <a:pt x="8696" y="5466"/>
                    <a:pt x="8638" y="5446"/>
                    <a:pt x="8557" y="5410"/>
                  </a:cubicBezTo>
                  <a:lnTo>
                    <a:pt x="8366" y="5324"/>
                  </a:lnTo>
                  <a:lnTo>
                    <a:pt x="8447" y="5037"/>
                  </a:lnTo>
                  <a:cubicBezTo>
                    <a:pt x="8507" y="4826"/>
                    <a:pt x="8515" y="4731"/>
                    <a:pt x="8476" y="4681"/>
                  </a:cubicBezTo>
                  <a:cubicBezTo>
                    <a:pt x="8450" y="4648"/>
                    <a:pt x="8427" y="4630"/>
                    <a:pt x="8404" y="4630"/>
                  </a:cubicBezTo>
                  <a:cubicBezTo>
                    <a:pt x="8347" y="4630"/>
                    <a:pt x="8288" y="4744"/>
                    <a:pt x="8181" y="5024"/>
                  </a:cubicBezTo>
                  <a:lnTo>
                    <a:pt x="8090" y="5262"/>
                  </a:lnTo>
                  <a:lnTo>
                    <a:pt x="7666" y="5072"/>
                  </a:lnTo>
                  <a:cubicBezTo>
                    <a:pt x="7432" y="4968"/>
                    <a:pt x="7236" y="4861"/>
                    <a:pt x="7230" y="4833"/>
                  </a:cubicBezTo>
                  <a:cubicBezTo>
                    <a:pt x="7225" y="4805"/>
                    <a:pt x="7246" y="4727"/>
                    <a:pt x="7280" y="4656"/>
                  </a:cubicBezTo>
                  <a:cubicBezTo>
                    <a:pt x="7365" y="4477"/>
                    <a:pt x="7363" y="4381"/>
                    <a:pt x="7276" y="4348"/>
                  </a:cubicBezTo>
                  <a:cubicBezTo>
                    <a:pt x="7256" y="4340"/>
                    <a:pt x="7237" y="4336"/>
                    <a:pt x="7220" y="4336"/>
                  </a:cubicBezTo>
                  <a:cubicBezTo>
                    <a:pt x="7154" y="4336"/>
                    <a:pt x="7106" y="4395"/>
                    <a:pt x="7029" y="4551"/>
                  </a:cubicBezTo>
                  <a:cubicBezTo>
                    <a:pt x="6984" y="4639"/>
                    <a:pt x="6945" y="4712"/>
                    <a:pt x="6939" y="4714"/>
                  </a:cubicBezTo>
                  <a:cubicBezTo>
                    <a:pt x="6939" y="4714"/>
                    <a:pt x="6939" y="4714"/>
                    <a:pt x="6939" y="4714"/>
                  </a:cubicBezTo>
                  <a:cubicBezTo>
                    <a:pt x="6926" y="4714"/>
                    <a:pt x="6802" y="4659"/>
                    <a:pt x="6657" y="4589"/>
                  </a:cubicBezTo>
                  <a:lnTo>
                    <a:pt x="6385" y="4458"/>
                  </a:lnTo>
                  <a:lnTo>
                    <a:pt x="6466" y="4177"/>
                  </a:lnTo>
                  <a:cubicBezTo>
                    <a:pt x="6541" y="3918"/>
                    <a:pt x="6516" y="3784"/>
                    <a:pt x="6450" y="3784"/>
                  </a:cubicBezTo>
                  <a:cubicBezTo>
                    <a:pt x="6390" y="3784"/>
                    <a:pt x="6295" y="3895"/>
                    <a:pt x="6210" y="4127"/>
                  </a:cubicBezTo>
                  <a:lnTo>
                    <a:pt x="6115" y="4384"/>
                  </a:lnTo>
                  <a:lnTo>
                    <a:pt x="5912" y="4282"/>
                  </a:lnTo>
                  <a:cubicBezTo>
                    <a:pt x="5614" y="4130"/>
                    <a:pt x="5614" y="4130"/>
                    <a:pt x="5699" y="3902"/>
                  </a:cubicBezTo>
                  <a:cubicBezTo>
                    <a:pt x="5772" y="3707"/>
                    <a:pt x="5772" y="3603"/>
                    <a:pt x="5701" y="3603"/>
                  </a:cubicBezTo>
                  <a:cubicBezTo>
                    <a:pt x="5684" y="3603"/>
                    <a:pt x="5662" y="3609"/>
                    <a:pt x="5637" y="3621"/>
                  </a:cubicBezTo>
                  <a:cubicBezTo>
                    <a:pt x="5584" y="3647"/>
                    <a:pt x="5527" y="3735"/>
                    <a:pt x="5479" y="3865"/>
                  </a:cubicBezTo>
                  <a:lnTo>
                    <a:pt x="5403" y="4070"/>
                  </a:lnTo>
                  <a:lnTo>
                    <a:pt x="5170" y="3983"/>
                  </a:lnTo>
                  <a:lnTo>
                    <a:pt x="4936" y="3898"/>
                  </a:lnTo>
                  <a:lnTo>
                    <a:pt x="5004" y="3681"/>
                  </a:lnTo>
                  <a:cubicBezTo>
                    <a:pt x="5069" y="3469"/>
                    <a:pt x="5043" y="3333"/>
                    <a:pt x="4945" y="3333"/>
                  </a:cubicBezTo>
                  <a:cubicBezTo>
                    <a:pt x="4930" y="3333"/>
                    <a:pt x="4914" y="3336"/>
                    <a:pt x="4896" y="3342"/>
                  </a:cubicBezTo>
                  <a:cubicBezTo>
                    <a:pt x="4842" y="3361"/>
                    <a:pt x="4803" y="3432"/>
                    <a:pt x="4760" y="3587"/>
                  </a:cubicBezTo>
                  <a:lnTo>
                    <a:pt x="4699" y="3805"/>
                  </a:lnTo>
                  <a:lnTo>
                    <a:pt x="4408" y="3729"/>
                  </a:lnTo>
                  <a:cubicBezTo>
                    <a:pt x="4072" y="3642"/>
                    <a:pt x="4052" y="3612"/>
                    <a:pt x="4149" y="3349"/>
                  </a:cubicBezTo>
                  <a:cubicBezTo>
                    <a:pt x="4212" y="3181"/>
                    <a:pt x="4199" y="3108"/>
                    <a:pt x="4105" y="3108"/>
                  </a:cubicBezTo>
                  <a:cubicBezTo>
                    <a:pt x="4093" y="3108"/>
                    <a:pt x="4080" y="3109"/>
                    <a:pt x="4066" y="3112"/>
                  </a:cubicBezTo>
                  <a:cubicBezTo>
                    <a:pt x="4002" y="3121"/>
                    <a:pt x="3968" y="3175"/>
                    <a:pt x="3918" y="3335"/>
                  </a:cubicBezTo>
                  <a:lnTo>
                    <a:pt x="3853" y="3547"/>
                  </a:lnTo>
                  <a:lnTo>
                    <a:pt x="3666" y="3477"/>
                  </a:lnTo>
                  <a:lnTo>
                    <a:pt x="3479" y="3409"/>
                  </a:lnTo>
                  <a:lnTo>
                    <a:pt x="3593" y="3126"/>
                  </a:lnTo>
                  <a:cubicBezTo>
                    <a:pt x="3703" y="2850"/>
                    <a:pt x="3709" y="2745"/>
                    <a:pt x="3605" y="2745"/>
                  </a:cubicBezTo>
                  <a:cubicBezTo>
                    <a:pt x="3589" y="2745"/>
                    <a:pt x="3571" y="2747"/>
                    <a:pt x="3551" y="2752"/>
                  </a:cubicBezTo>
                  <a:cubicBezTo>
                    <a:pt x="3465" y="2770"/>
                    <a:pt x="3426" y="2821"/>
                    <a:pt x="3337" y="3034"/>
                  </a:cubicBezTo>
                  <a:lnTo>
                    <a:pt x="3228" y="3293"/>
                  </a:lnTo>
                  <a:lnTo>
                    <a:pt x="3047" y="3253"/>
                  </a:lnTo>
                  <a:cubicBezTo>
                    <a:pt x="2945" y="3230"/>
                    <a:pt x="2860" y="3199"/>
                    <a:pt x="2853" y="3183"/>
                  </a:cubicBezTo>
                  <a:cubicBezTo>
                    <a:pt x="2847" y="3168"/>
                    <a:pt x="2924" y="2932"/>
                    <a:pt x="3023" y="2662"/>
                  </a:cubicBezTo>
                  <a:lnTo>
                    <a:pt x="3206" y="2168"/>
                  </a:lnTo>
                  <a:close/>
                  <a:moveTo>
                    <a:pt x="2801" y="3480"/>
                  </a:moveTo>
                  <a:cubicBezTo>
                    <a:pt x="2812" y="3480"/>
                    <a:pt x="2823" y="3481"/>
                    <a:pt x="2834" y="3482"/>
                  </a:cubicBezTo>
                  <a:cubicBezTo>
                    <a:pt x="2964" y="3501"/>
                    <a:pt x="6795" y="4936"/>
                    <a:pt x="6855" y="4990"/>
                  </a:cubicBezTo>
                  <a:cubicBezTo>
                    <a:pt x="7015" y="5133"/>
                    <a:pt x="9289" y="6040"/>
                    <a:pt x="9581" y="6078"/>
                  </a:cubicBezTo>
                  <a:cubicBezTo>
                    <a:pt x="9699" y="6093"/>
                    <a:pt x="9788" y="6123"/>
                    <a:pt x="9801" y="6153"/>
                  </a:cubicBezTo>
                  <a:cubicBezTo>
                    <a:pt x="9814" y="6183"/>
                    <a:pt x="9726" y="6365"/>
                    <a:pt x="9587" y="6589"/>
                  </a:cubicBezTo>
                  <a:cubicBezTo>
                    <a:pt x="9366" y="6948"/>
                    <a:pt x="9189" y="7244"/>
                    <a:pt x="8827" y="7863"/>
                  </a:cubicBezTo>
                  <a:cubicBezTo>
                    <a:pt x="8749" y="7997"/>
                    <a:pt x="8662" y="8155"/>
                    <a:pt x="8635" y="8211"/>
                  </a:cubicBezTo>
                  <a:cubicBezTo>
                    <a:pt x="8608" y="8267"/>
                    <a:pt x="8571" y="8327"/>
                    <a:pt x="8552" y="8342"/>
                  </a:cubicBezTo>
                  <a:cubicBezTo>
                    <a:pt x="8532" y="8358"/>
                    <a:pt x="8407" y="8570"/>
                    <a:pt x="8274" y="8810"/>
                  </a:cubicBezTo>
                  <a:cubicBezTo>
                    <a:pt x="8141" y="9049"/>
                    <a:pt x="8003" y="9279"/>
                    <a:pt x="7969" y="9316"/>
                  </a:cubicBezTo>
                  <a:cubicBezTo>
                    <a:pt x="7911" y="9382"/>
                    <a:pt x="7399" y="10363"/>
                    <a:pt x="7113" y="10958"/>
                  </a:cubicBezTo>
                  <a:cubicBezTo>
                    <a:pt x="6958" y="11282"/>
                    <a:pt x="6567" y="12033"/>
                    <a:pt x="6402" y="12326"/>
                  </a:cubicBezTo>
                  <a:cubicBezTo>
                    <a:pt x="6331" y="12453"/>
                    <a:pt x="6242" y="12614"/>
                    <a:pt x="6201" y="12690"/>
                  </a:cubicBezTo>
                  <a:cubicBezTo>
                    <a:pt x="6163" y="12764"/>
                    <a:pt x="6056" y="12944"/>
                    <a:pt x="5967" y="13087"/>
                  </a:cubicBezTo>
                  <a:cubicBezTo>
                    <a:pt x="5879" y="13231"/>
                    <a:pt x="5727" y="13476"/>
                    <a:pt x="5632" y="13629"/>
                  </a:cubicBezTo>
                  <a:cubicBezTo>
                    <a:pt x="5537" y="13783"/>
                    <a:pt x="5386" y="14018"/>
                    <a:pt x="5300" y="14150"/>
                  </a:cubicBezTo>
                  <a:cubicBezTo>
                    <a:pt x="5211" y="14284"/>
                    <a:pt x="5034" y="14589"/>
                    <a:pt x="4902" y="14834"/>
                  </a:cubicBezTo>
                  <a:cubicBezTo>
                    <a:pt x="4539" y="15506"/>
                    <a:pt x="4185" y="16123"/>
                    <a:pt x="3861" y="16648"/>
                  </a:cubicBezTo>
                  <a:cubicBezTo>
                    <a:pt x="3700" y="16909"/>
                    <a:pt x="3552" y="17168"/>
                    <a:pt x="3532" y="17223"/>
                  </a:cubicBezTo>
                  <a:cubicBezTo>
                    <a:pt x="3511" y="17277"/>
                    <a:pt x="3464" y="17350"/>
                    <a:pt x="3430" y="17381"/>
                  </a:cubicBezTo>
                  <a:cubicBezTo>
                    <a:pt x="3395" y="17412"/>
                    <a:pt x="3331" y="17504"/>
                    <a:pt x="3291" y="17582"/>
                  </a:cubicBezTo>
                  <a:cubicBezTo>
                    <a:pt x="3207" y="17744"/>
                    <a:pt x="2732" y="18474"/>
                    <a:pt x="2366" y="19000"/>
                  </a:cubicBezTo>
                  <a:cubicBezTo>
                    <a:pt x="2089" y="19398"/>
                    <a:pt x="1849" y="19767"/>
                    <a:pt x="1653" y="20095"/>
                  </a:cubicBezTo>
                  <a:cubicBezTo>
                    <a:pt x="1578" y="20221"/>
                    <a:pt x="1458" y="20402"/>
                    <a:pt x="1384" y="20502"/>
                  </a:cubicBezTo>
                  <a:cubicBezTo>
                    <a:pt x="1312" y="20603"/>
                    <a:pt x="1217" y="20752"/>
                    <a:pt x="1173" y="20838"/>
                  </a:cubicBezTo>
                  <a:cubicBezTo>
                    <a:pt x="975" y="21226"/>
                    <a:pt x="819" y="21496"/>
                    <a:pt x="750" y="21576"/>
                  </a:cubicBezTo>
                  <a:cubicBezTo>
                    <a:pt x="706" y="21625"/>
                    <a:pt x="598" y="21795"/>
                    <a:pt x="505" y="21958"/>
                  </a:cubicBezTo>
                  <a:cubicBezTo>
                    <a:pt x="401" y="22143"/>
                    <a:pt x="334" y="22235"/>
                    <a:pt x="304" y="22235"/>
                  </a:cubicBezTo>
                  <a:cubicBezTo>
                    <a:pt x="286" y="22235"/>
                    <a:pt x="281" y="22201"/>
                    <a:pt x="289" y="22133"/>
                  </a:cubicBezTo>
                  <a:cubicBezTo>
                    <a:pt x="335" y="21782"/>
                    <a:pt x="346" y="21212"/>
                    <a:pt x="309" y="21140"/>
                  </a:cubicBezTo>
                  <a:cubicBezTo>
                    <a:pt x="281" y="21086"/>
                    <a:pt x="288" y="21007"/>
                    <a:pt x="329" y="20917"/>
                  </a:cubicBezTo>
                  <a:cubicBezTo>
                    <a:pt x="398" y="20767"/>
                    <a:pt x="404" y="20717"/>
                    <a:pt x="598" y="18782"/>
                  </a:cubicBezTo>
                  <a:cubicBezTo>
                    <a:pt x="670" y="18077"/>
                    <a:pt x="748" y="17331"/>
                    <a:pt x="772" y="17126"/>
                  </a:cubicBezTo>
                  <a:cubicBezTo>
                    <a:pt x="828" y="16668"/>
                    <a:pt x="889" y="15969"/>
                    <a:pt x="925" y="15364"/>
                  </a:cubicBezTo>
                  <a:cubicBezTo>
                    <a:pt x="975" y="14529"/>
                    <a:pt x="1051" y="13760"/>
                    <a:pt x="1131" y="13281"/>
                  </a:cubicBezTo>
                  <a:cubicBezTo>
                    <a:pt x="1175" y="13017"/>
                    <a:pt x="1210" y="12772"/>
                    <a:pt x="1210" y="12735"/>
                  </a:cubicBezTo>
                  <a:cubicBezTo>
                    <a:pt x="1209" y="12697"/>
                    <a:pt x="1218" y="12624"/>
                    <a:pt x="1230" y="12575"/>
                  </a:cubicBezTo>
                  <a:cubicBezTo>
                    <a:pt x="1240" y="12525"/>
                    <a:pt x="1241" y="12418"/>
                    <a:pt x="1231" y="12340"/>
                  </a:cubicBezTo>
                  <a:cubicBezTo>
                    <a:pt x="1220" y="12259"/>
                    <a:pt x="1236" y="12071"/>
                    <a:pt x="1266" y="11921"/>
                  </a:cubicBezTo>
                  <a:cubicBezTo>
                    <a:pt x="1334" y="11578"/>
                    <a:pt x="1400" y="11077"/>
                    <a:pt x="1485" y="10284"/>
                  </a:cubicBezTo>
                  <a:cubicBezTo>
                    <a:pt x="1615" y="9049"/>
                    <a:pt x="1676" y="8610"/>
                    <a:pt x="1826" y="7835"/>
                  </a:cubicBezTo>
                  <a:cubicBezTo>
                    <a:pt x="1963" y="7119"/>
                    <a:pt x="1985" y="7009"/>
                    <a:pt x="2038" y="6761"/>
                  </a:cubicBezTo>
                  <a:cubicBezTo>
                    <a:pt x="2057" y="6668"/>
                    <a:pt x="2091" y="6439"/>
                    <a:pt x="2110" y="6258"/>
                  </a:cubicBezTo>
                  <a:cubicBezTo>
                    <a:pt x="2143" y="5948"/>
                    <a:pt x="2198" y="5634"/>
                    <a:pt x="2299" y="5185"/>
                  </a:cubicBezTo>
                  <a:cubicBezTo>
                    <a:pt x="2322" y="5084"/>
                    <a:pt x="2336" y="4974"/>
                    <a:pt x="2331" y="4945"/>
                  </a:cubicBezTo>
                  <a:cubicBezTo>
                    <a:pt x="2325" y="4915"/>
                    <a:pt x="2337" y="4833"/>
                    <a:pt x="2357" y="4767"/>
                  </a:cubicBezTo>
                  <a:cubicBezTo>
                    <a:pt x="2377" y="4698"/>
                    <a:pt x="2425" y="4495"/>
                    <a:pt x="2462" y="4321"/>
                  </a:cubicBezTo>
                  <a:cubicBezTo>
                    <a:pt x="2563" y="3854"/>
                    <a:pt x="2655" y="3542"/>
                    <a:pt x="2705" y="3504"/>
                  </a:cubicBezTo>
                  <a:cubicBezTo>
                    <a:pt x="2723" y="3489"/>
                    <a:pt x="2761" y="3480"/>
                    <a:pt x="2801" y="3480"/>
                  </a:cubicBezTo>
                  <a:close/>
                  <a:moveTo>
                    <a:pt x="4654" y="1"/>
                  </a:moveTo>
                  <a:cubicBezTo>
                    <a:pt x="4517" y="1"/>
                    <a:pt x="4469" y="182"/>
                    <a:pt x="4482" y="625"/>
                  </a:cubicBezTo>
                  <a:cubicBezTo>
                    <a:pt x="4489" y="851"/>
                    <a:pt x="4489" y="1051"/>
                    <a:pt x="4482" y="1069"/>
                  </a:cubicBezTo>
                  <a:cubicBezTo>
                    <a:pt x="4476" y="1087"/>
                    <a:pt x="4480" y="1238"/>
                    <a:pt x="4493" y="1399"/>
                  </a:cubicBezTo>
                  <a:cubicBezTo>
                    <a:pt x="4511" y="1643"/>
                    <a:pt x="4500" y="2149"/>
                    <a:pt x="4474" y="2221"/>
                  </a:cubicBezTo>
                  <a:cubicBezTo>
                    <a:pt x="4474" y="2221"/>
                    <a:pt x="4472" y="2222"/>
                    <a:pt x="4470" y="2222"/>
                  </a:cubicBezTo>
                  <a:cubicBezTo>
                    <a:pt x="4436" y="2222"/>
                    <a:pt x="4164" y="2144"/>
                    <a:pt x="3839" y="2041"/>
                  </a:cubicBezTo>
                  <a:cubicBezTo>
                    <a:pt x="3462" y="1922"/>
                    <a:pt x="3232" y="1865"/>
                    <a:pt x="3136" y="1865"/>
                  </a:cubicBezTo>
                  <a:cubicBezTo>
                    <a:pt x="3124" y="1865"/>
                    <a:pt x="3114" y="1865"/>
                    <a:pt x="3106" y="1867"/>
                  </a:cubicBezTo>
                  <a:cubicBezTo>
                    <a:pt x="3003" y="1892"/>
                    <a:pt x="2994" y="1911"/>
                    <a:pt x="2627" y="2941"/>
                  </a:cubicBezTo>
                  <a:cubicBezTo>
                    <a:pt x="2419" y="3525"/>
                    <a:pt x="2249" y="4060"/>
                    <a:pt x="2243" y="4148"/>
                  </a:cubicBezTo>
                  <a:cubicBezTo>
                    <a:pt x="2238" y="4233"/>
                    <a:pt x="2210" y="4368"/>
                    <a:pt x="2183" y="4442"/>
                  </a:cubicBezTo>
                  <a:cubicBezTo>
                    <a:pt x="2131" y="4583"/>
                    <a:pt x="2033" y="5100"/>
                    <a:pt x="1833" y="6275"/>
                  </a:cubicBezTo>
                  <a:cubicBezTo>
                    <a:pt x="1769" y="6654"/>
                    <a:pt x="1708" y="7015"/>
                    <a:pt x="1698" y="7074"/>
                  </a:cubicBezTo>
                  <a:cubicBezTo>
                    <a:pt x="1689" y="7134"/>
                    <a:pt x="1631" y="7422"/>
                    <a:pt x="1570" y="7719"/>
                  </a:cubicBezTo>
                  <a:cubicBezTo>
                    <a:pt x="1423" y="8439"/>
                    <a:pt x="1414" y="8489"/>
                    <a:pt x="1352" y="9018"/>
                  </a:cubicBezTo>
                  <a:cubicBezTo>
                    <a:pt x="1322" y="9274"/>
                    <a:pt x="1251" y="9874"/>
                    <a:pt x="1194" y="10361"/>
                  </a:cubicBezTo>
                  <a:cubicBezTo>
                    <a:pt x="1137" y="10848"/>
                    <a:pt x="1032" y="11633"/>
                    <a:pt x="961" y="12115"/>
                  </a:cubicBezTo>
                  <a:cubicBezTo>
                    <a:pt x="883" y="12642"/>
                    <a:pt x="848" y="13013"/>
                    <a:pt x="874" y="13053"/>
                  </a:cubicBezTo>
                  <a:cubicBezTo>
                    <a:pt x="896" y="13087"/>
                    <a:pt x="892" y="13145"/>
                    <a:pt x="866" y="13175"/>
                  </a:cubicBezTo>
                  <a:cubicBezTo>
                    <a:pt x="819" y="13228"/>
                    <a:pt x="733" y="13857"/>
                    <a:pt x="736" y="14112"/>
                  </a:cubicBezTo>
                  <a:cubicBezTo>
                    <a:pt x="737" y="14182"/>
                    <a:pt x="734" y="14270"/>
                    <a:pt x="730" y="14307"/>
                  </a:cubicBezTo>
                  <a:cubicBezTo>
                    <a:pt x="701" y="14524"/>
                    <a:pt x="614" y="15714"/>
                    <a:pt x="625" y="15757"/>
                  </a:cubicBezTo>
                  <a:cubicBezTo>
                    <a:pt x="631" y="15786"/>
                    <a:pt x="623" y="15908"/>
                    <a:pt x="607" y="16028"/>
                  </a:cubicBezTo>
                  <a:cubicBezTo>
                    <a:pt x="590" y="16149"/>
                    <a:pt x="515" y="16847"/>
                    <a:pt x="440" y="17577"/>
                  </a:cubicBezTo>
                  <a:cubicBezTo>
                    <a:pt x="366" y="18307"/>
                    <a:pt x="298" y="18945"/>
                    <a:pt x="288" y="18993"/>
                  </a:cubicBezTo>
                  <a:cubicBezTo>
                    <a:pt x="280" y="19040"/>
                    <a:pt x="248" y="19350"/>
                    <a:pt x="219" y="19681"/>
                  </a:cubicBezTo>
                  <a:cubicBezTo>
                    <a:pt x="189" y="20011"/>
                    <a:pt x="153" y="20392"/>
                    <a:pt x="138" y="20527"/>
                  </a:cubicBezTo>
                  <a:cubicBezTo>
                    <a:pt x="80" y="21048"/>
                    <a:pt x="62" y="21270"/>
                    <a:pt x="38" y="21730"/>
                  </a:cubicBezTo>
                  <a:cubicBezTo>
                    <a:pt x="1" y="22447"/>
                    <a:pt x="36" y="22609"/>
                    <a:pt x="237" y="22641"/>
                  </a:cubicBezTo>
                  <a:cubicBezTo>
                    <a:pt x="247" y="22643"/>
                    <a:pt x="258" y="22644"/>
                    <a:pt x="268" y="22644"/>
                  </a:cubicBezTo>
                  <a:cubicBezTo>
                    <a:pt x="395" y="22644"/>
                    <a:pt x="518" y="22510"/>
                    <a:pt x="655" y="22229"/>
                  </a:cubicBezTo>
                  <a:cubicBezTo>
                    <a:pt x="710" y="22111"/>
                    <a:pt x="821" y="21926"/>
                    <a:pt x="900" y="21815"/>
                  </a:cubicBezTo>
                  <a:cubicBezTo>
                    <a:pt x="1056" y="21600"/>
                    <a:pt x="1095" y="21522"/>
                    <a:pt x="1045" y="21522"/>
                  </a:cubicBezTo>
                  <a:cubicBezTo>
                    <a:pt x="1041" y="21522"/>
                    <a:pt x="1036" y="21522"/>
                    <a:pt x="1030" y="21524"/>
                  </a:cubicBezTo>
                  <a:cubicBezTo>
                    <a:pt x="1027" y="21524"/>
                    <a:pt x="1024" y="21525"/>
                    <a:pt x="1022" y="21525"/>
                  </a:cubicBezTo>
                  <a:cubicBezTo>
                    <a:pt x="1002" y="21525"/>
                    <a:pt x="1022" y="21499"/>
                    <a:pt x="1072" y="21463"/>
                  </a:cubicBezTo>
                  <a:cubicBezTo>
                    <a:pt x="1127" y="21422"/>
                    <a:pt x="1234" y="21279"/>
                    <a:pt x="1311" y="21141"/>
                  </a:cubicBezTo>
                  <a:cubicBezTo>
                    <a:pt x="1389" y="21003"/>
                    <a:pt x="1516" y="20794"/>
                    <a:pt x="1596" y="20670"/>
                  </a:cubicBezTo>
                  <a:cubicBezTo>
                    <a:pt x="1676" y="20548"/>
                    <a:pt x="1917" y="20171"/>
                    <a:pt x="2132" y="19835"/>
                  </a:cubicBezTo>
                  <a:cubicBezTo>
                    <a:pt x="2347" y="19497"/>
                    <a:pt x="2626" y="19084"/>
                    <a:pt x="2752" y="18916"/>
                  </a:cubicBezTo>
                  <a:cubicBezTo>
                    <a:pt x="3126" y="18416"/>
                    <a:pt x="4331" y="16458"/>
                    <a:pt x="4887" y="15446"/>
                  </a:cubicBezTo>
                  <a:cubicBezTo>
                    <a:pt x="5346" y="14612"/>
                    <a:pt x="5640" y="14105"/>
                    <a:pt x="5878" y="13744"/>
                  </a:cubicBezTo>
                  <a:cubicBezTo>
                    <a:pt x="5998" y="13561"/>
                    <a:pt x="6122" y="13366"/>
                    <a:pt x="6151" y="13315"/>
                  </a:cubicBezTo>
                  <a:cubicBezTo>
                    <a:pt x="6253" y="13138"/>
                    <a:pt x="6475" y="12767"/>
                    <a:pt x="6581" y="12601"/>
                  </a:cubicBezTo>
                  <a:cubicBezTo>
                    <a:pt x="6675" y="12454"/>
                    <a:pt x="7020" y="11778"/>
                    <a:pt x="7570" y="10662"/>
                  </a:cubicBezTo>
                  <a:cubicBezTo>
                    <a:pt x="7924" y="9942"/>
                    <a:pt x="8174" y="9502"/>
                    <a:pt x="9140" y="7887"/>
                  </a:cubicBezTo>
                  <a:cubicBezTo>
                    <a:pt x="9406" y="7443"/>
                    <a:pt x="9658" y="7016"/>
                    <a:pt x="9698" y="6944"/>
                  </a:cubicBezTo>
                  <a:cubicBezTo>
                    <a:pt x="9737" y="6870"/>
                    <a:pt x="9820" y="6734"/>
                    <a:pt x="9879" y="6642"/>
                  </a:cubicBezTo>
                  <a:cubicBezTo>
                    <a:pt x="9938" y="6549"/>
                    <a:pt x="10118" y="6233"/>
                    <a:pt x="10277" y="5937"/>
                  </a:cubicBezTo>
                  <a:cubicBezTo>
                    <a:pt x="10437" y="5641"/>
                    <a:pt x="10596" y="5354"/>
                    <a:pt x="10633" y="5297"/>
                  </a:cubicBezTo>
                  <a:cubicBezTo>
                    <a:pt x="10723" y="5155"/>
                    <a:pt x="10799" y="4787"/>
                    <a:pt x="10756" y="4695"/>
                  </a:cubicBezTo>
                  <a:cubicBezTo>
                    <a:pt x="10735" y="4648"/>
                    <a:pt x="10561" y="4550"/>
                    <a:pt x="10275" y="4424"/>
                  </a:cubicBezTo>
                  <a:cubicBezTo>
                    <a:pt x="9796" y="4213"/>
                    <a:pt x="9346" y="3982"/>
                    <a:pt x="9325" y="3934"/>
                  </a:cubicBezTo>
                  <a:cubicBezTo>
                    <a:pt x="9317" y="3920"/>
                    <a:pt x="9368" y="3841"/>
                    <a:pt x="9437" y="3757"/>
                  </a:cubicBezTo>
                  <a:cubicBezTo>
                    <a:pt x="9888" y="3209"/>
                    <a:pt x="10427" y="2522"/>
                    <a:pt x="10484" y="2426"/>
                  </a:cubicBezTo>
                  <a:cubicBezTo>
                    <a:pt x="10520" y="2364"/>
                    <a:pt x="10595" y="2253"/>
                    <a:pt x="10654" y="2174"/>
                  </a:cubicBezTo>
                  <a:cubicBezTo>
                    <a:pt x="10772" y="2016"/>
                    <a:pt x="10786" y="1916"/>
                    <a:pt x="10694" y="1882"/>
                  </a:cubicBezTo>
                  <a:cubicBezTo>
                    <a:pt x="10685" y="1879"/>
                    <a:pt x="10676" y="1877"/>
                    <a:pt x="10665" y="1877"/>
                  </a:cubicBezTo>
                  <a:cubicBezTo>
                    <a:pt x="10579" y="1877"/>
                    <a:pt x="10454" y="1989"/>
                    <a:pt x="10361" y="2153"/>
                  </a:cubicBezTo>
                  <a:cubicBezTo>
                    <a:pt x="10269" y="2317"/>
                    <a:pt x="9813" y="2915"/>
                    <a:pt x="9641" y="3097"/>
                  </a:cubicBezTo>
                  <a:cubicBezTo>
                    <a:pt x="9582" y="3159"/>
                    <a:pt x="9525" y="3239"/>
                    <a:pt x="9510" y="3278"/>
                  </a:cubicBezTo>
                  <a:cubicBezTo>
                    <a:pt x="9495" y="3319"/>
                    <a:pt x="9448" y="3373"/>
                    <a:pt x="9402" y="3404"/>
                  </a:cubicBezTo>
                  <a:cubicBezTo>
                    <a:pt x="9392" y="3412"/>
                    <a:pt x="9383" y="3416"/>
                    <a:pt x="9377" y="3416"/>
                  </a:cubicBezTo>
                  <a:cubicBezTo>
                    <a:pt x="9340" y="3416"/>
                    <a:pt x="9372" y="3281"/>
                    <a:pt x="9510" y="2799"/>
                  </a:cubicBezTo>
                  <a:cubicBezTo>
                    <a:pt x="9613" y="2433"/>
                    <a:pt x="9767" y="1925"/>
                    <a:pt x="9851" y="1665"/>
                  </a:cubicBezTo>
                  <a:cubicBezTo>
                    <a:pt x="9973" y="1285"/>
                    <a:pt x="9993" y="1178"/>
                    <a:pt x="9952" y="1116"/>
                  </a:cubicBezTo>
                  <a:cubicBezTo>
                    <a:pt x="9913" y="1056"/>
                    <a:pt x="9891" y="1031"/>
                    <a:pt x="9858" y="1031"/>
                  </a:cubicBezTo>
                  <a:cubicBezTo>
                    <a:pt x="9839" y="1031"/>
                    <a:pt x="9818" y="1039"/>
                    <a:pt x="9788" y="1053"/>
                  </a:cubicBezTo>
                  <a:cubicBezTo>
                    <a:pt x="9708" y="1089"/>
                    <a:pt x="9653" y="1235"/>
                    <a:pt x="9525" y="1740"/>
                  </a:cubicBezTo>
                  <a:cubicBezTo>
                    <a:pt x="9471" y="1953"/>
                    <a:pt x="9323" y="2473"/>
                    <a:pt x="9198" y="2892"/>
                  </a:cubicBezTo>
                  <a:cubicBezTo>
                    <a:pt x="9072" y="3309"/>
                    <a:pt x="8961" y="3683"/>
                    <a:pt x="8951" y="3719"/>
                  </a:cubicBezTo>
                  <a:cubicBezTo>
                    <a:pt x="8947" y="3734"/>
                    <a:pt x="8937" y="3743"/>
                    <a:pt x="8912" y="3743"/>
                  </a:cubicBezTo>
                  <a:cubicBezTo>
                    <a:pt x="8851" y="3743"/>
                    <a:pt x="8696" y="3687"/>
                    <a:pt x="8312" y="3533"/>
                  </a:cubicBezTo>
                  <a:cubicBezTo>
                    <a:pt x="7320" y="3135"/>
                    <a:pt x="5605" y="2532"/>
                    <a:pt x="5286" y="2466"/>
                  </a:cubicBezTo>
                  <a:cubicBezTo>
                    <a:pt x="5122" y="2433"/>
                    <a:pt x="4986" y="2393"/>
                    <a:pt x="4977" y="2376"/>
                  </a:cubicBezTo>
                  <a:cubicBezTo>
                    <a:pt x="4959" y="2336"/>
                    <a:pt x="5320" y="1643"/>
                    <a:pt x="5596" y="1189"/>
                  </a:cubicBezTo>
                  <a:cubicBezTo>
                    <a:pt x="5803" y="849"/>
                    <a:pt x="5822" y="801"/>
                    <a:pt x="5788" y="723"/>
                  </a:cubicBezTo>
                  <a:cubicBezTo>
                    <a:pt x="5767" y="675"/>
                    <a:pt x="5754" y="655"/>
                    <a:pt x="5729" y="655"/>
                  </a:cubicBezTo>
                  <a:cubicBezTo>
                    <a:pt x="5713" y="655"/>
                    <a:pt x="5691" y="664"/>
                    <a:pt x="5658" y="679"/>
                  </a:cubicBezTo>
                  <a:cubicBezTo>
                    <a:pt x="5606" y="703"/>
                    <a:pt x="5519" y="803"/>
                    <a:pt x="5461" y="905"/>
                  </a:cubicBezTo>
                  <a:cubicBezTo>
                    <a:pt x="5403" y="1005"/>
                    <a:pt x="5271" y="1233"/>
                    <a:pt x="5167" y="1410"/>
                  </a:cubicBezTo>
                  <a:cubicBezTo>
                    <a:pt x="5064" y="1586"/>
                    <a:pt x="4947" y="1814"/>
                    <a:pt x="4910" y="1913"/>
                  </a:cubicBezTo>
                  <a:cubicBezTo>
                    <a:pt x="4855" y="2061"/>
                    <a:pt x="4792" y="2151"/>
                    <a:pt x="4759" y="2151"/>
                  </a:cubicBezTo>
                  <a:cubicBezTo>
                    <a:pt x="4741" y="2151"/>
                    <a:pt x="4731" y="2126"/>
                    <a:pt x="4735" y="2071"/>
                  </a:cubicBezTo>
                  <a:cubicBezTo>
                    <a:pt x="4744" y="1926"/>
                    <a:pt x="4754" y="786"/>
                    <a:pt x="4748" y="483"/>
                  </a:cubicBezTo>
                  <a:cubicBezTo>
                    <a:pt x="4746" y="350"/>
                    <a:pt x="4761" y="193"/>
                    <a:pt x="4782" y="138"/>
                  </a:cubicBezTo>
                  <a:cubicBezTo>
                    <a:pt x="4815" y="50"/>
                    <a:pt x="4804" y="32"/>
                    <a:pt x="4704" y="7"/>
                  </a:cubicBezTo>
                  <a:cubicBezTo>
                    <a:pt x="4686" y="3"/>
                    <a:pt x="4670" y="1"/>
                    <a:pt x="4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0"/>
            <p:cNvSpPr/>
            <p:nvPr/>
          </p:nvSpPr>
          <p:spPr>
            <a:xfrm>
              <a:off x="6046175" y="914175"/>
              <a:ext cx="96275" cy="69675"/>
            </a:xfrm>
            <a:custGeom>
              <a:avLst/>
              <a:gdLst/>
              <a:ahLst/>
              <a:cxnLst/>
              <a:rect l="l" t="t" r="r" b="b"/>
              <a:pathLst>
                <a:path w="3851" h="2787" extrusionOk="0">
                  <a:moveTo>
                    <a:pt x="1453" y="0"/>
                  </a:moveTo>
                  <a:cubicBezTo>
                    <a:pt x="1256" y="0"/>
                    <a:pt x="1073" y="37"/>
                    <a:pt x="970" y="103"/>
                  </a:cubicBezTo>
                  <a:cubicBezTo>
                    <a:pt x="742" y="252"/>
                    <a:pt x="607" y="696"/>
                    <a:pt x="751" y="823"/>
                  </a:cubicBezTo>
                  <a:cubicBezTo>
                    <a:pt x="780" y="849"/>
                    <a:pt x="1301" y="1065"/>
                    <a:pt x="1913" y="1305"/>
                  </a:cubicBezTo>
                  <a:cubicBezTo>
                    <a:pt x="2995" y="1730"/>
                    <a:pt x="3199" y="1832"/>
                    <a:pt x="3345" y="2019"/>
                  </a:cubicBezTo>
                  <a:cubicBezTo>
                    <a:pt x="3429" y="2128"/>
                    <a:pt x="3369" y="2337"/>
                    <a:pt x="3224" y="2436"/>
                  </a:cubicBezTo>
                  <a:cubicBezTo>
                    <a:pt x="3162" y="2479"/>
                    <a:pt x="2992" y="2501"/>
                    <a:pt x="2779" y="2501"/>
                  </a:cubicBezTo>
                  <a:cubicBezTo>
                    <a:pt x="2582" y="2501"/>
                    <a:pt x="2350" y="2482"/>
                    <a:pt x="2132" y="2445"/>
                  </a:cubicBezTo>
                  <a:cubicBezTo>
                    <a:pt x="1777" y="2384"/>
                    <a:pt x="727" y="2043"/>
                    <a:pt x="446" y="1898"/>
                  </a:cubicBezTo>
                  <a:cubicBezTo>
                    <a:pt x="286" y="1816"/>
                    <a:pt x="278" y="1771"/>
                    <a:pt x="361" y="1420"/>
                  </a:cubicBezTo>
                  <a:cubicBezTo>
                    <a:pt x="406" y="1231"/>
                    <a:pt x="400" y="1202"/>
                    <a:pt x="315" y="1171"/>
                  </a:cubicBezTo>
                  <a:cubicBezTo>
                    <a:pt x="285" y="1160"/>
                    <a:pt x="259" y="1155"/>
                    <a:pt x="235" y="1155"/>
                  </a:cubicBezTo>
                  <a:cubicBezTo>
                    <a:pt x="135" y="1155"/>
                    <a:pt x="83" y="1257"/>
                    <a:pt x="48" y="1506"/>
                  </a:cubicBezTo>
                  <a:cubicBezTo>
                    <a:pt x="1" y="1839"/>
                    <a:pt x="38" y="1959"/>
                    <a:pt x="228" y="2084"/>
                  </a:cubicBezTo>
                  <a:cubicBezTo>
                    <a:pt x="424" y="2212"/>
                    <a:pt x="1771" y="2675"/>
                    <a:pt x="2105" y="2729"/>
                  </a:cubicBezTo>
                  <a:cubicBezTo>
                    <a:pt x="2322" y="2764"/>
                    <a:pt x="2683" y="2787"/>
                    <a:pt x="2940" y="2787"/>
                  </a:cubicBezTo>
                  <a:cubicBezTo>
                    <a:pt x="3060" y="2787"/>
                    <a:pt x="3157" y="2782"/>
                    <a:pt x="3207" y="2771"/>
                  </a:cubicBezTo>
                  <a:cubicBezTo>
                    <a:pt x="3378" y="2734"/>
                    <a:pt x="3514" y="2588"/>
                    <a:pt x="3602" y="2348"/>
                  </a:cubicBezTo>
                  <a:cubicBezTo>
                    <a:pt x="3717" y="2027"/>
                    <a:pt x="3690" y="1925"/>
                    <a:pt x="3424" y="1709"/>
                  </a:cubicBezTo>
                  <a:cubicBezTo>
                    <a:pt x="3228" y="1551"/>
                    <a:pt x="3103" y="1490"/>
                    <a:pt x="2587" y="1298"/>
                  </a:cubicBezTo>
                  <a:cubicBezTo>
                    <a:pt x="2253" y="1173"/>
                    <a:pt x="1756" y="975"/>
                    <a:pt x="1478" y="855"/>
                  </a:cubicBezTo>
                  <a:cubicBezTo>
                    <a:pt x="1024" y="661"/>
                    <a:pt x="976" y="631"/>
                    <a:pt x="984" y="551"/>
                  </a:cubicBezTo>
                  <a:cubicBezTo>
                    <a:pt x="998" y="408"/>
                    <a:pt x="1138" y="306"/>
                    <a:pt x="1346" y="288"/>
                  </a:cubicBezTo>
                  <a:cubicBezTo>
                    <a:pt x="1369" y="286"/>
                    <a:pt x="1394" y="285"/>
                    <a:pt x="1421" y="285"/>
                  </a:cubicBezTo>
                  <a:cubicBezTo>
                    <a:pt x="1714" y="285"/>
                    <a:pt x="2187" y="401"/>
                    <a:pt x="2533" y="563"/>
                  </a:cubicBezTo>
                  <a:cubicBezTo>
                    <a:pt x="3003" y="783"/>
                    <a:pt x="3522" y="1071"/>
                    <a:pt x="3547" y="1128"/>
                  </a:cubicBezTo>
                  <a:cubicBezTo>
                    <a:pt x="3558" y="1153"/>
                    <a:pt x="3557" y="1223"/>
                    <a:pt x="3544" y="1280"/>
                  </a:cubicBezTo>
                  <a:cubicBezTo>
                    <a:pt x="3526" y="1361"/>
                    <a:pt x="3544" y="1394"/>
                    <a:pt x="3621" y="1423"/>
                  </a:cubicBezTo>
                  <a:cubicBezTo>
                    <a:pt x="3646" y="1432"/>
                    <a:pt x="3665" y="1437"/>
                    <a:pt x="3682" y="1437"/>
                  </a:cubicBezTo>
                  <a:cubicBezTo>
                    <a:pt x="3724" y="1437"/>
                    <a:pt x="3748" y="1402"/>
                    <a:pt x="3792" y="1302"/>
                  </a:cubicBezTo>
                  <a:cubicBezTo>
                    <a:pt x="3850" y="1174"/>
                    <a:pt x="3851" y="1119"/>
                    <a:pt x="3799" y="1013"/>
                  </a:cubicBezTo>
                  <a:cubicBezTo>
                    <a:pt x="3673" y="760"/>
                    <a:pt x="2479" y="183"/>
                    <a:pt x="1773" y="33"/>
                  </a:cubicBezTo>
                  <a:cubicBezTo>
                    <a:pt x="1669" y="11"/>
                    <a:pt x="155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0"/>
            <p:cNvSpPr/>
            <p:nvPr/>
          </p:nvSpPr>
          <p:spPr>
            <a:xfrm>
              <a:off x="6025725" y="975450"/>
              <a:ext cx="96250" cy="75375"/>
            </a:xfrm>
            <a:custGeom>
              <a:avLst/>
              <a:gdLst/>
              <a:ahLst/>
              <a:cxnLst/>
              <a:rect l="l" t="t" r="r" b="b"/>
              <a:pathLst>
                <a:path w="3850" h="3015" extrusionOk="0">
                  <a:moveTo>
                    <a:pt x="983" y="0"/>
                  </a:moveTo>
                  <a:cubicBezTo>
                    <a:pt x="635" y="0"/>
                    <a:pt x="492" y="209"/>
                    <a:pt x="298" y="733"/>
                  </a:cubicBezTo>
                  <a:cubicBezTo>
                    <a:pt x="1" y="1534"/>
                    <a:pt x="23" y="2133"/>
                    <a:pt x="360" y="2351"/>
                  </a:cubicBezTo>
                  <a:cubicBezTo>
                    <a:pt x="695" y="2568"/>
                    <a:pt x="1035" y="2717"/>
                    <a:pt x="1333" y="2777"/>
                  </a:cubicBezTo>
                  <a:cubicBezTo>
                    <a:pt x="1508" y="2812"/>
                    <a:pt x="1732" y="2858"/>
                    <a:pt x="1824" y="2879"/>
                  </a:cubicBezTo>
                  <a:cubicBezTo>
                    <a:pt x="1918" y="2901"/>
                    <a:pt x="2104" y="2927"/>
                    <a:pt x="2241" y="2939"/>
                  </a:cubicBezTo>
                  <a:cubicBezTo>
                    <a:pt x="2376" y="2950"/>
                    <a:pt x="2580" y="2977"/>
                    <a:pt x="2696" y="2997"/>
                  </a:cubicBezTo>
                  <a:cubicBezTo>
                    <a:pt x="2759" y="3008"/>
                    <a:pt x="2813" y="3014"/>
                    <a:pt x="2861" y="3014"/>
                  </a:cubicBezTo>
                  <a:cubicBezTo>
                    <a:pt x="3024" y="3014"/>
                    <a:pt x="3114" y="2941"/>
                    <a:pt x="3234" y="2749"/>
                  </a:cubicBezTo>
                  <a:cubicBezTo>
                    <a:pt x="3339" y="2581"/>
                    <a:pt x="3356" y="2528"/>
                    <a:pt x="3326" y="2465"/>
                  </a:cubicBezTo>
                  <a:cubicBezTo>
                    <a:pt x="3307" y="2427"/>
                    <a:pt x="3293" y="2409"/>
                    <a:pt x="3264" y="2409"/>
                  </a:cubicBezTo>
                  <a:cubicBezTo>
                    <a:pt x="3243" y="2409"/>
                    <a:pt x="3214" y="2419"/>
                    <a:pt x="3169" y="2438"/>
                  </a:cubicBezTo>
                  <a:cubicBezTo>
                    <a:pt x="3102" y="2467"/>
                    <a:pt x="3031" y="2539"/>
                    <a:pt x="3008" y="2604"/>
                  </a:cubicBezTo>
                  <a:cubicBezTo>
                    <a:pt x="2970" y="2707"/>
                    <a:pt x="2914" y="2751"/>
                    <a:pt x="2808" y="2751"/>
                  </a:cubicBezTo>
                  <a:cubicBezTo>
                    <a:pt x="2783" y="2751"/>
                    <a:pt x="2755" y="2748"/>
                    <a:pt x="2724" y="2744"/>
                  </a:cubicBezTo>
                  <a:cubicBezTo>
                    <a:pt x="2665" y="2734"/>
                    <a:pt x="2429" y="2701"/>
                    <a:pt x="2200" y="2668"/>
                  </a:cubicBezTo>
                  <a:cubicBezTo>
                    <a:pt x="1488" y="2567"/>
                    <a:pt x="1037" y="2446"/>
                    <a:pt x="734" y="2273"/>
                  </a:cubicBezTo>
                  <a:cubicBezTo>
                    <a:pt x="290" y="2018"/>
                    <a:pt x="240" y="1767"/>
                    <a:pt x="482" y="1002"/>
                  </a:cubicBezTo>
                  <a:cubicBezTo>
                    <a:pt x="651" y="465"/>
                    <a:pt x="768" y="293"/>
                    <a:pt x="974" y="268"/>
                  </a:cubicBezTo>
                  <a:cubicBezTo>
                    <a:pt x="981" y="268"/>
                    <a:pt x="989" y="267"/>
                    <a:pt x="998" y="267"/>
                  </a:cubicBezTo>
                  <a:cubicBezTo>
                    <a:pt x="1217" y="267"/>
                    <a:pt x="2070" y="514"/>
                    <a:pt x="2896" y="816"/>
                  </a:cubicBezTo>
                  <a:lnTo>
                    <a:pt x="3532" y="1050"/>
                  </a:lnTo>
                  <a:lnTo>
                    <a:pt x="3540" y="1219"/>
                  </a:lnTo>
                  <a:cubicBezTo>
                    <a:pt x="3545" y="1340"/>
                    <a:pt x="3570" y="1392"/>
                    <a:pt x="3626" y="1402"/>
                  </a:cubicBezTo>
                  <a:cubicBezTo>
                    <a:pt x="3632" y="1403"/>
                    <a:pt x="3638" y="1403"/>
                    <a:pt x="3643" y="1403"/>
                  </a:cubicBezTo>
                  <a:cubicBezTo>
                    <a:pt x="3799" y="1403"/>
                    <a:pt x="3850" y="1036"/>
                    <a:pt x="3704" y="892"/>
                  </a:cubicBezTo>
                  <a:cubicBezTo>
                    <a:pt x="3615" y="803"/>
                    <a:pt x="2421" y="359"/>
                    <a:pt x="1686" y="142"/>
                  </a:cubicBezTo>
                  <a:cubicBezTo>
                    <a:pt x="1380" y="52"/>
                    <a:pt x="115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0"/>
            <p:cNvSpPr/>
            <p:nvPr/>
          </p:nvSpPr>
          <p:spPr>
            <a:xfrm>
              <a:off x="6013550" y="1043375"/>
              <a:ext cx="79875" cy="59625"/>
            </a:xfrm>
            <a:custGeom>
              <a:avLst/>
              <a:gdLst/>
              <a:ahLst/>
              <a:cxnLst/>
              <a:rect l="l" t="t" r="r" b="b"/>
              <a:pathLst>
                <a:path w="3195" h="2385" extrusionOk="0">
                  <a:moveTo>
                    <a:pt x="645" y="1"/>
                  </a:moveTo>
                  <a:cubicBezTo>
                    <a:pt x="510" y="1"/>
                    <a:pt x="342" y="346"/>
                    <a:pt x="243" y="851"/>
                  </a:cubicBezTo>
                  <a:cubicBezTo>
                    <a:pt x="217" y="981"/>
                    <a:pt x="156" y="1232"/>
                    <a:pt x="109" y="1403"/>
                  </a:cubicBezTo>
                  <a:cubicBezTo>
                    <a:pt x="3" y="1788"/>
                    <a:pt x="0" y="1958"/>
                    <a:pt x="103" y="1996"/>
                  </a:cubicBezTo>
                  <a:cubicBezTo>
                    <a:pt x="120" y="2002"/>
                    <a:pt x="136" y="2006"/>
                    <a:pt x="150" y="2006"/>
                  </a:cubicBezTo>
                  <a:cubicBezTo>
                    <a:pt x="232" y="2006"/>
                    <a:pt x="280" y="1891"/>
                    <a:pt x="370" y="1530"/>
                  </a:cubicBezTo>
                  <a:cubicBezTo>
                    <a:pt x="422" y="1316"/>
                    <a:pt x="469" y="1138"/>
                    <a:pt x="474" y="1136"/>
                  </a:cubicBezTo>
                  <a:cubicBezTo>
                    <a:pt x="474" y="1135"/>
                    <a:pt x="475" y="1135"/>
                    <a:pt x="476" y="1135"/>
                  </a:cubicBezTo>
                  <a:cubicBezTo>
                    <a:pt x="518" y="1135"/>
                    <a:pt x="1089" y="1305"/>
                    <a:pt x="1735" y="1512"/>
                  </a:cubicBezTo>
                  <a:cubicBezTo>
                    <a:pt x="2480" y="1749"/>
                    <a:pt x="2450" y="1718"/>
                    <a:pt x="2219" y="2019"/>
                  </a:cubicBezTo>
                  <a:cubicBezTo>
                    <a:pt x="2052" y="2237"/>
                    <a:pt x="2036" y="2353"/>
                    <a:pt x="2168" y="2381"/>
                  </a:cubicBezTo>
                  <a:cubicBezTo>
                    <a:pt x="2177" y="2383"/>
                    <a:pt x="2186" y="2384"/>
                    <a:pt x="2195" y="2384"/>
                  </a:cubicBezTo>
                  <a:cubicBezTo>
                    <a:pt x="2259" y="2384"/>
                    <a:pt x="2320" y="2324"/>
                    <a:pt x="2466" y="2131"/>
                  </a:cubicBezTo>
                  <a:cubicBezTo>
                    <a:pt x="2577" y="1984"/>
                    <a:pt x="2713" y="1783"/>
                    <a:pt x="2763" y="1689"/>
                  </a:cubicBezTo>
                  <a:cubicBezTo>
                    <a:pt x="2813" y="1595"/>
                    <a:pt x="2932" y="1394"/>
                    <a:pt x="3025" y="1245"/>
                  </a:cubicBezTo>
                  <a:cubicBezTo>
                    <a:pt x="3119" y="1095"/>
                    <a:pt x="3195" y="943"/>
                    <a:pt x="3195" y="907"/>
                  </a:cubicBezTo>
                  <a:cubicBezTo>
                    <a:pt x="3194" y="846"/>
                    <a:pt x="3161" y="816"/>
                    <a:pt x="3115" y="816"/>
                  </a:cubicBezTo>
                  <a:cubicBezTo>
                    <a:pt x="3071" y="816"/>
                    <a:pt x="3014" y="845"/>
                    <a:pt x="2961" y="903"/>
                  </a:cubicBezTo>
                  <a:cubicBezTo>
                    <a:pt x="2901" y="967"/>
                    <a:pt x="2789" y="1129"/>
                    <a:pt x="2705" y="1269"/>
                  </a:cubicBezTo>
                  <a:cubicBezTo>
                    <a:pt x="2625" y="1404"/>
                    <a:pt x="2541" y="1507"/>
                    <a:pt x="2513" y="1507"/>
                  </a:cubicBezTo>
                  <a:cubicBezTo>
                    <a:pt x="2512" y="1507"/>
                    <a:pt x="2511" y="1506"/>
                    <a:pt x="2510" y="1506"/>
                  </a:cubicBezTo>
                  <a:cubicBezTo>
                    <a:pt x="2485" y="1498"/>
                    <a:pt x="2294" y="1426"/>
                    <a:pt x="2083" y="1346"/>
                  </a:cubicBezTo>
                  <a:cubicBezTo>
                    <a:pt x="1872" y="1266"/>
                    <a:pt x="1530" y="1160"/>
                    <a:pt x="1319" y="1109"/>
                  </a:cubicBezTo>
                  <a:cubicBezTo>
                    <a:pt x="587" y="933"/>
                    <a:pt x="541" y="917"/>
                    <a:pt x="528" y="816"/>
                  </a:cubicBezTo>
                  <a:cubicBezTo>
                    <a:pt x="522" y="768"/>
                    <a:pt x="571" y="582"/>
                    <a:pt x="638" y="402"/>
                  </a:cubicBezTo>
                  <a:cubicBezTo>
                    <a:pt x="736" y="136"/>
                    <a:pt x="748" y="65"/>
                    <a:pt x="702" y="25"/>
                  </a:cubicBezTo>
                  <a:cubicBezTo>
                    <a:pt x="684" y="9"/>
                    <a:pt x="665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70"/>
            <p:cNvSpPr/>
            <p:nvPr/>
          </p:nvSpPr>
          <p:spPr>
            <a:xfrm>
              <a:off x="6000100" y="1103725"/>
              <a:ext cx="58625" cy="61700"/>
            </a:xfrm>
            <a:custGeom>
              <a:avLst/>
              <a:gdLst/>
              <a:ahLst/>
              <a:cxnLst/>
              <a:rect l="l" t="t" r="r" b="b"/>
              <a:pathLst>
                <a:path w="2345" h="2468" extrusionOk="0">
                  <a:moveTo>
                    <a:pt x="1241" y="277"/>
                  </a:moveTo>
                  <a:cubicBezTo>
                    <a:pt x="1358" y="277"/>
                    <a:pt x="1470" y="306"/>
                    <a:pt x="1592" y="362"/>
                  </a:cubicBezTo>
                  <a:cubicBezTo>
                    <a:pt x="1711" y="418"/>
                    <a:pt x="1859" y="515"/>
                    <a:pt x="1912" y="574"/>
                  </a:cubicBezTo>
                  <a:cubicBezTo>
                    <a:pt x="1981" y="648"/>
                    <a:pt x="2023" y="783"/>
                    <a:pt x="2047" y="994"/>
                  </a:cubicBezTo>
                  <a:cubicBezTo>
                    <a:pt x="2078" y="1272"/>
                    <a:pt x="2069" y="1327"/>
                    <a:pt x="1970" y="1530"/>
                  </a:cubicBezTo>
                  <a:cubicBezTo>
                    <a:pt x="1819" y="1838"/>
                    <a:pt x="1626" y="2062"/>
                    <a:pt x="1455" y="2125"/>
                  </a:cubicBezTo>
                  <a:cubicBezTo>
                    <a:pt x="1329" y="2171"/>
                    <a:pt x="1171" y="2196"/>
                    <a:pt x="1039" y="2196"/>
                  </a:cubicBezTo>
                  <a:cubicBezTo>
                    <a:pt x="943" y="2196"/>
                    <a:pt x="860" y="2183"/>
                    <a:pt x="813" y="2155"/>
                  </a:cubicBezTo>
                  <a:cubicBezTo>
                    <a:pt x="319" y="1866"/>
                    <a:pt x="184" y="1449"/>
                    <a:pt x="385" y="850"/>
                  </a:cubicBezTo>
                  <a:lnTo>
                    <a:pt x="488" y="541"/>
                  </a:lnTo>
                  <a:lnTo>
                    <a:pt x="739" y="419"/>
                  </a:lnTo>
                  <a:cubicBezTo>
                    <a:pt x="934" y="324"/>
                    <a:pt x="1092" y="277"/>
                    <a:pt x="1241" y="277"/>
                  </a:cubicBezTo>
                  <a:close/>
                  <a:moveTo>
                    <a:pt x="1257" y="0"/>
                  </a:moveTo>
                  <a:cubicBezTo>
                    <a:pt x="1245" y="0"/>
                    <a:pt x="1233" y="0"/>
                    <a:pt x="1222" y="1"/>
                  </a:cubicBezTo>
                  <a:cubicBezTo>
                    <a:pt x="1060" y="13"/>
                    <a:pt x="685" y="120"/>
                    <a:pt x="553" y="193"/>
                  </a:cubicBezTo>
                  <a:cubicBezTo>
                    <a:pt x="259" y="356"/>
                    <a:pt x="58" y="733"/>
                    <a:pt x="25" y="1185"/>
                  </a:cubicBezTo>
                  <a:cubicBezTo>
                    <a:pt x="0" y="1530"/>
                    <a:pt x="73" y="1801"/>
                    <a:pt x="250" y="2018"/>
                  </a:cubicBezTo>
                  <a:cubicBezTo>
                    <a:pt x="500" y="2323"/>
                    <a:pt x="760" y="2468"/>
                    <a:pt x="1068" y="2468"/>
                  </a:cubicBezTo>
                  <a:cubicBezTo>
                    <a:pt x="1128" y="2468"/>
                    <a:pt x="1191" y="2462"/>
                    <a:pt x="1255" y="2451"/>
                  </a:cubicBezTo>
                  <a:cubicBezTo>
                    <a:pt x="1698" y="2374"/>
                    <a:pt x="1971" y="2135"/>
                    <a:pt x="2218" y="1608"/>
                  </a:cubicBezTo>
                  <a:cubicBezTo>
                    <a:pt x="2333" y="1361"/>
                    <a:pt x="2345" y="1301"/>
                    <a:pt x="2322" y="1051"/>
                  </a:cubicBezTo>
                  <a:cubicBezTo>
                    <a:pt x="2270" y="477"/>
                    <a:pt x="2175" y="338"/>
                    <a:pt x="1677" y="120"/>
                  </a:cubicBezTo>
                  <a:cubicBezTo>
                    <a:pt x="1484" y="35"/>
                    <a:pt x="1362" y="0"/>
                    <a:pt x="1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0"/>
            <p:cNvSpPr/>
            <p:nvPr/>
          </p:nvSpPr>
          <p:spPr>
            <a:xfrm>
              <a:off x="5980275" y="1173325"/>
              <a:ext cx="49375" cy="49600"/>
            </a:xfrm>
            <a:custGeom>
              <a:avLst/>
              <a:gdLst/>
              <a:ahLst/>
              <a:cxnLst/>
              <a:rect l="l" t="t" r="r" b="b"/>
              <a:pathLst>
                <a:path w="1975" h="1984" extrusionOk="0">
                  <a:moveTo>
                    <a:pt x="1249" y="91"/>
                  </a:moveTo>
                  <a:cubicBezTo>
                    <a:pt x="1284" y="91"/>
                    <a:pt x="1304" y="129"/>
                    <a:pt x="1282" y="188"/>
                  </a:cubicBezTo>
                  <a:cubicBezTo>
                    <a:pt x="1265" y="234"/>
                    <a:pt x="1281" y="280"/>
                    <a:pt x="1319" y="294"/>
                  </a:cubicBezTo>
                  <a:cubicBezTo>
                    <a:pt x="1541" y="375"/>
                    <a:pt x="1679" y="856"/>
                    <a:pt x="1568" y="1156"/>
                  </a:cubicBezTo>
                  <a:cubicBezTo>
                    <a:pt x="1431" y="1523"/>
                    <a:pt x="1217" y="1687"/>
                    <a:pt x="848" y="1713"/>
                  </a:cubicBezTo>
                  <a:cubicBezTo>
                    <a:pt x="812" y="1715"/>
                    <a:pt x="782" y="1717"/>
                    <a:pt x="757" y="1717"/>
                  </a:cubicBezTo>
                  <a:cubicBezTo>
                    <a:pt x="664" y="1717"/>
                    <a:pt x="633" y="1694"/>
                    <a:pt x="549" y="1608"/>
                  </a:cubicBezTo>
                  <a:cubicBezTo>
                    <a:pt x="324" y="1377"/>
                    <a:pt x="301" y="882"/>
                    <a:pt x="501" y="592"/>
                  </a:cubicBezTo>
                  <a:cubicBezTo>
                    <a:pt x="549" y="523"/>
                    <a:pt x="608" y="422"/>
                    <a:pt x="630" y="374"/>
                  </a:cubicBezTo>
                  <a:cubicBezTo>
                    <a:pt x="648" y="332"/>
                    <a:pt x="680" y="301"/>
                    <a:pt x="704" y="301"/>
                  </a:cubicBezTo>
                  <a:cubicBezTo>
                    <a:pt x="707" y="301"/>
                    <a:pt x="710" y="301"/>
                    <a:pt x="713" y="303"/>
                  </a:cubicBezTo>
                  <a:cubicBezTo>
                    <a:pt x="717" y="304"/>
                    <a:pt x="723" y="305"/>
                    <a:pt x="730" y="305"/>
                  </a:cubicBezTo>
                  <a:cubicBezTo>
                    <a:pt x="763" y="305"/>
                    <a:pt x="826" y="289"/>
                    <a:pt x="882" y="266"/>
                  </a:cubicBezTo>
                  <a:cubicBezTo>
                    <a:pt x="969" y="229"/>
                    <a:pt x="995" y="200"/>
                    <a:pt x="968" y="167"/>
                  </a:cubicBezTo>
                  <a:cubicBezTo>
                    <a:pt x="943" y="135"/>
                    <a:pt x="955" y="120"/>
                    <a:pt x="1009" y="118"/>
                  </a:cubicBezTo>
                  <a:cubicBezTo>
                    <a:pt x="1010" y="118"/>
                    <a:pt x="1012" y="118"/>
                    <a:pt x="1014" y="118"/>
                  </a:cubicBezTo>
                  <a:cubicBezTo>
                    <a:pt x="1056" y="118"/>
                    <a:pt x="1097" y="131"/>
                    <a:pt x="1110" y="149"/>
                  </a:cubicBezTo>
                  <a:cubicBezTo>
                    <a:pt x="1116" y="156"/>
                    <a:pt x="1123" y="159"/>
                    <a:pt x="1132" y="159"/>
                  </a:cubicBezTo>
                  <a:cubicBezTo>
                    <a:pt x="1147" y="159"/>
                    <a:pt x="1166" y="149"/>
                    <a:pt x="1182" y="129"/>
                  </a:cubicBezTo>
                  <a:cubicBezTo>
                    <a:pt x="1206" y="103"/>
                    <a:pt x="1230" y="91"/>
                    <a:pt x="1249" y="91"/>
                  </a:cubicBezTo>
                  <a:close/>
                  <a:moveTo>
                    <a:pt x="1104" y="0"/>
                  </a:moveTo>
                  <a:cubicBezTo>
                    <a:pt x="1032" y="0"/>
                    <a:pt x="960" y="17"/>
                    <a:pt x="938" y="42"/>
                  </a:cubicBezTo>
                  <a:cubicBezTo>
                    <a:pt x="921" y="61"/>
                    <a:pt x="889" y="72"/>
                    <a:pt x="858" y="72"/>
                  </a:cubicBezTo>
                  <a:cubicBezTo>
                    <a:pt x="844" y="72"/>
                    <a:pt x="831" y="70"/>
                    <a:pt x="820" y="65"/>
                  </a:cubicBezTo>
                  <a:cubicBezTo>
                    <a:pt x="812" y="63"/>
                    <a:pt x="803" y="61"/>
                    <a:pt x="793" y="61"/>
                  </a:cubicBezTo>
                  <a:cubicBezTo>
                    <a:pt x="695" y="61"/>
                    <a:pt x="491" y="189"/>
                    <a:pt x="351" y="344"/>
                  </a:cubicBezTo>
                  <a:cubicBezTo>
                    <a:pt x="0" y="732"/>
                    <a:pt x="21" y="1471"/>
                    <a:pt x="392" y="1817"/>
                  </a:cubicBezTo>
                  <a:cubicBezTo>
                    <a:pt x="521" y="1936"/>
                    <a:pt x="617" y="1983"/>
                    <a:pt x="773" y="1983"/>
                  </a:cubicBezTo>
                  <a:cubicBezTo>
                    <a:pt x="822" y="1983"/>
                    <a:pt x="877" y="1979"/>
                    <a:pt x="940" y="1970"/>
                  </a:cubicBezTo>
                  <a:cubicBezTo>
                    <a:pt x="1231" y="1933"/>
                    <a:pt x="1421" y="1834"/>
                    <a:pt x="1592" y="1634"/>
                  </a:cubicBezTo>
                  <a:cubicBezTo>
                    <a:pt x="1936" y="1231"/>
                    <a:pt x="1975" y="577"/>
                    <a:pt x="1674" y="256"/>
                  </a:cubicBezTo>
                  <a:cubicBezTo>
                    <a:pt x="1518" y="89"/>
                    <a:pt x="1371" y="19"/>
                    <a:pt x="1133" y="1"/>
                  </a:cubicBezTo>
                  <a:cubicBezTo>
                    <a:pt x="1123" y="1"/>
                    <a:pt x="1114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0"/>
            <p:cNvSpPr/>
            <p:nvPr/>
          </p:nvSpPr>
          <p:spPr>
            <a:xfrm>
              <a:off x="5967075" y="1229925"/>
              <a:ext cx="21075" cy="53150"/>
            </a:xfrm>
            <a:custGeom>
              <a:avLst/>
              <a:gdLst/>
              <a:ahLst/>
              <a:cxnLst/>
              <a:rect l="l" t="t" r="r" b="b"/>
              <a:pathLst>
                <a:path w="843" h="2126" extrusionOk="0">
                  <a:moveTo>
                    <a:pt x="679" y="0"/>
                  </a:moveTo>
                  <a:cubicBezTo>
                    <a:pt x="638" y="0"/>
                    <a:pt x="607" y="21"/>
                    <a:pt x="576" y="66"/>
                  </a:cubicBezTo>
                  <a:cubicBezTo>
                    <a:pt x="494" y="187"/>
                    <a:pt x="56" y="1530"/>
                    <a:pt x="26" y="1751"/>
                  </a:cubicBezTo>
                  <a:cubicBezTo>
                    <a:pt x="1" y="1947"/>
                    <a:pt x="36" y="2009"/>
                    <a:pt x="214" y="2076"/>
                  </a:cubicBezTo>
                  <a:cubicBezTo>
                    <a:pt x="306" y="2110"/>
                    <a:pt x="394" y="2125"/>
                    <a:pt x="469" y="2125"/>
                  </a:cubicBezTo>
                  <a:cubicBezTo>
                    <a:pt x="632" y="2125"/>
                    <a:pt x="735" y="2053"/>
                    <a:pt x="681" y="1936"/>
                  </a:cubicBezTo>
                  <a:cubicBezTo>
                    <a:pt x="650" y="1868"/>
                    <a:pt x="621" y="1857"/>
                    <a:pt x="481" y="1856"/>
                  </a:cubicBezTo>
                  <a:cubicBezTo>
                    <a:pt x="389" y="1854"/>
                    <a:pt x="309" y="1838"/>
                    <a:pt x="301" y="1817"/>
                  </a:cubicBezTo>
                  <a:cubicBezTo>
                    <a:pt x="275" y="1764"/>
                    <a:pt x="489" y="1024"/>
                    <a:pt x="683" y="487"/>
                  </a:cubicBezTo>
                  <a:lnTo>
                    <a:pt x="842" y="51"/>
                  </a:lnTo>
                  <a:lnTo>
                    <a:pt x="740" y="13"/>
                  </a:lnTo>
                  <a:cubicBezTo>
                    <a:pt x="717" y="4"/>
                    <a:pt x="697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3" name="Google Shape;2823;p70"/>
          <p:cNvGrpSpPr/>
          <p:nvPr/>
        </p:nvGrpSpPr>
        <p:grpSpPr>
          <a:xfrm>
            <a:off x="1929858" y="2456414"/>
            <a:ext cx="658812" cy="591885"/>
            <a:chOff x="2927050" y="2256825"/>
            <a:chExt cx="334100" cy="300175"/>
          </a:xfrm>
        </p:grpSpPr>
        <p:sp>
          <p:nvSpPr>
            <p:cNvPr id="2824" name="Google Shape;2824;p70"/>
            <p:cNvSpPr/>
            <p:nvPr/>
          </p:nvSpPr>
          <p:spPr>
            <a:xfrm>
              <a:off x="2927050" y="2256825"/>
              <a:ext cx="334100" cy="300175"/>
            </a:xfrm>
            <a:custGeom>
              <a:avLst/>
              <a:gdLst/>
              <a:ahLst/>
              <a:cxnLst/>
              <a:rect l="l" t="t" r="r" b="b"/>
              <a:pathLst>
                <a:path w="13364" h="12007" extrusionOk="0">
                  <a:moveTo>
                    <a:pt x="10138" y="193"/>
                  </a:moveTo>
                  <a:cubicBezTo>
                    <a:pt x="10168" y="193"/>
                    <a:pt x="10198" y="204"/>
                    <a:pt x="10232" y="227"/>
                  </a:cubicBezTo>
                  <a:cubicBezTo>
                    <a:pt x="10315" y="284"/>
                    <a:pt x="10368" y="385"/>
                    <a:pt x="10372" y="500"/>
                  </a:cubicBezTo>
                  <a:lnTo>
                    <a:pt x="10429" y="1855"/>
                  </a:lnTo>
                  <a:cubicBezTo>
                    <a:pt x="10431" y="1918"/>
                    <a:pt x="10435" y="2036"/>
                    <a:pt x="10515" y="2116"/>
                  </a:cubicBezTo>
                  <a:cubicBezTo>
                    <a:pt x="10575" y="2175"/>
                    <a:pt x="10651" y="2191"/>
                    <a:pt x="10720" y="2191"/>
                  </a:cubicBezTo>
                  <a:cubicBezTo>
                    <a:pt x="10782" y="2191"/>
                    <a:pt x="10838" y="2178"/>
                    <a:pt x="10872" y="2170"/>
                  </a:cubicBezTo>
                  <a:lnTo>
                    <a:pt x="11612" y="2003"/>
                  </a:lnTo>
                  <a:cubicBezTo>
                    <a:pt x="11644" y="1996"/>
                    <a:pt x="11676" y="1992"/>
                    <a:pt x="11708" y="1992"/>
                  </a:cubicBezTo>
                  <a:cubicBezTo>
                    <a:pt x="11808" y="1992"/>
                    <a:pt x="11906" y="2026"/>
                    <a:pt x="11985" y="2091"/>
                  </a:cubicBezTo>
                  <a:cubicBezTo>
                    <a:pt x="12087" y="2174"/>
                    <a:pt x="12143" y="2295"/>
                    <a:pt x="12140" y="2425"/>
                  </a:cubicBezTo>
                  <a:cubicBezTo>
                    <a:pt x="12136" y="2637"/>
                    <a:pt x="12091" y="2863"/>
                    <a:pt x="12047" y="3082"/>
                  </a:cubicBezTo>
                  <a:cubicBezTo>
                    <a:pt x="12030" y="3164"/>
                    <a:pt x="12014" y="3245"/>
                    <a:pt x="12000" y="3326"/>
                  </a:cubicBezTo>
                  <a:cubicBezTo>
                    <a:pt x="11992" y="3379"/>
                    <a:pt x="11977" y="3475"/>
                    <a:pt x="12037" y="3547"/>
                  </a:cubicBezTo>
                  <a:cubicBezTo>
                    <a:pt x="12087" y="3610"/>
                    <a:pt x="12159" y="3625"/>
                    <a:pt x="12220" y="3625"/>
                  </a:cubicBezTo>
                  <a:cubicBezTo>
                    <a:pt x="12260" y="3625"/>
                    <a:pt x="12296" y="3619"/>
                    <a:pt x="12317" y="3615"/>
                  </a:cubicBezTo>
                  <a:lnTo>
                    <a:pt x="12391" y="3600"/>
                  </a:lnTo>
                  <a:cubicBezTo>
                    <a:pt x="12595" y="3561"/>
                    <a:pt x="12800" y="3523"/>
                    <a:pt x="13003" y="3483"/>
                  </a:cubicBezTo>
                  <a:cubicBezTo>
                    <a:pt x="13019" y="3481"/>
                    <a:pt x="13056" y="3474"/>
                    <a:pt x="13089" y="3474"/>
                  </a:cubicBezTo>
                  <a:cubicBezTo>
                    <a:pt x="13114" y="3474"/>
                    <a:pt x="13138" y="3478"/>
                    <a:pt x="13150" y="3491"/>
                  </a:cubicBezTo>
                  <a:cubicBezTo>
                    <a:pt x="13161" y="3501"/>
                    <a:pt x="13166" y="3532"/>
                    <a:pt x="13162" y="3573"/>
                  </a:cubicBezTo>
                  <a:cubicBezTo>
                    <a:pt x="13143" y="3812"/>
                    <a:pt x="12939" y="4005"/>
                    <a:pt x="12732" y="4182"/>
                  </a:cubicBezTo>
                  <a:cubicBezTo>
                    <a:pt x="12005" y="4805"/>
                    <a:pt x="11273" y="5421"/>
                    <a:pt x="10555" y="6015"/>
                  </a:cubicBezTo>
                  <a:cubicBezTo>
                    <a:pt x="10210" y="6304"/>
                    <a:pt x="9834" y="6613"/>
                    <a:pt x="9374" y="6988"/>
                  </a:cubicBezTo>
                  <a:cubicBezTo>
                    <a:pt x="8583" y="7638"/>
                    <a:pt x="7719" y="8335"/>
                    <a:pt x="6659" y="9186"/>
                  </a:cubicBezTo>
                  <a:cubicBezTo>
                    <a:pt x="6261" y="9505"/>
                    <a:pt x="5863" y="9824"/>
                    <a:pt x="5465" y="10141"/>
                  </a:cubicBezTo>
                  <a:cubicBezTo>
                    <a:pt x="5255" y="10309"/>
                    <a:pt x="5046" y="10476"/>
                    <a:pt x="4836" y="10644"/>
                  </a:cubicBezTo>
                  <a:lnTo>
                    <a:pt x="4572" y="10853"/>
                  </a:lnTo>
                  <a:cubicBezTo>
                    <a:pt x="4137" y="11200"/>
                    <a:pt x="3688" y="11557"/>
                    <a:pt x="3175" y="11772"/>
                  </a:cubicBezTo>
                  <a:cubicBezTo>
                    <a:pt x="3128" y="11793"/>
                    <a:pt x="3072" y="11813"/>
                    <a:pt x="3024" y="11813"/>
                  </a:cubicBezTo>
                  <a:cubicBezTo>
                    <a:pt x="3005" y="11813"/>
                    <a:pt x="2987" y="11810"/>
                    <a:pt x="2972" y="11802"/>
                  </a:cubicBezTo>
                  <a:cubicBezTo>
                    <a:pt x="2897" y="11763"/>
                    <a:pt x="2900" y="11622"/>
                    <a:pt x="2918" y="11510"/>
                  </a:cubicBezTo>
                  <a:lnTo>
                    <a:pt x="3033" y="10718"/>
                  </a:lnTo>
                  <a:cubicBezTo>
                    <a:pt x="3055" y="10566"/>
                    <a:pt x="3006" y="10416"/>
                    <a:pt x="2900" y="10305"/>
                  </a:cubicBezTo>
                  <a:cubicBezTo>
                    <a:pt x="2805" y="10206"/>
                    <a:pt x="2676" y="10152"/>
                    <a:pt x="2540" y="10152"/>
                  </a:cubicBezTo>
                  <a:cubicBezTo>
                    <a:pt x="2523" y="10152"/>
                    <a:pt x="2507" y="10152"/>
                    <a:pt x="2490" y="10154"/>
                  </a:cubicBezTo>
                  <a:lnTo>
                    <a:pt x="1920" y="10208"/>
                  </a:lnTo>
                  <a:cubicBezTo>
                    <a:pt x="1873" y="10213"/>
                    <a:pt x="1830" y="10216"/>
                    <a:pt x="1791" y="10216"/>
                  </a:cubicBezTo>
                  <a:cubicBezTo>
                    <a:pt x="1682" y="10216"/>
                    <a:pt x="1602" y="10189"/>
                    <a:pt x="1538" y="10082"/>
                  </a:cubicBezTo>
                  <a:cubicBezTo>
                    <a:pt x="1491" y="10002"/>
                    <a:pt x="1473" y="9904"/>
                    <a:pt x="1488" y="9803"/>
                  </a:cubicBezTo>
                  <a:cubicBezTo>
                    <a:pt x="1511" y="9654"/>
                    <a:pt x="1582" y="9518"/>
                    <a:pt x="1659" y="9376"/>
                  </a:cubicBezTo>
                  <a:cubicBezTo>
                    <a:pt x="1751" y="9203"/>
                    <a:pt x="1847" y="9025"/>
                    <a:pt x="1860" y="8806"/>
                  </a:cubicBezTo>
                  <a:cubicBezTo>
                    <a:pt x="1865" y="8700"/>
                    <a:pt x="1845" y="8599"/>
                    <a:pt x="1802" y="8517"/>
                  </a:cubicBezTo>
                  <a:cubicBezTo>
                    <a:pt x="1731" y="8378"/>
                    <a:pt x="1591" y="8235"/>
                    <a:pt x="1313" y="8235"/>
                  </a:cubicBezTo>
                  <a:cubicBezTo>
                    <a:pt x="1226" y="8235"/>
                    <a:pt x="1125" y="8249"/>
                    <a:pt x="1008" y="8282"/>
                  </a:cubicBezTo>
                  <a:cubicBezTo>
                    <a:pt x="971" y="8292"/>
                    <a:pt x="934" y="8303"/>
                    <a:pt x="897" y="8315"/>
                  </a:cubicBezTo>
                  <a:cubicBezTo>
                    <a:pt x="772" y="8353"/>
                    <a:pt x="651" y="8389"/>
                    <a:pt x="535" y="8389"/>
                  </a:cubicBezTo>
                  <a:cubicBezTo>
                    <a:pt x="486" y="8389"/>
                    <a:pt x="438" y="8383"/>
                    <a:pt x="390" y="8368"/>
                  </a:cubicBezTo>
                  <a:cubicBezTo>
                    <a:pt x="293" y="8335"/>
                    <a:pt x="224" y="8261"/>
                    <a:pt x="216" y="8175"/>
                  </a:cubicBezTo>
                  <a:cubicBezTo>
                    <a:pt x="205" y="8083"/>
                    <a:pt x="265" y="8033"/>
                    <a:pt x="363" y="7960"/>
                  </a:cubicBezTo>
                  <a:cubicBezTo>
                    <a:pt x="661" y="7740"/>
                    <a:pt x="959" y="7520"/>
                    <a:pt x="1258" y="7302"/>
                  </a:cubicBezTo>
                  <a:cubicBezTo>
                    <a:pt x="1523" y="7108"/>
                    <a:pt x="1789" y="6914"/>
                    <a:pt x="2054" y="6720"/>
                  </a:cubicBezTo>
                  <a:lnTo>
                    <a:pt x="2593" y="6326"/>
                  </a:lnTo>
                  <a:cubicBezTo>
                    <a:pt x="3240" y="5852"/>
                    <a:pt x="4002" y="5290"/>
                    <a:pt x="4751" y="4717"/>
                  </a:cubicBezTo>
                  <a:cubicBezTo>
                    <a:pt x="5190" y="4382"/>
                    <a:pt x="5585" y="4074"/>
                    <a:pt x="5958" y="3775"/>
                  </a:cubicBezTo>
                  <a:cubicBezTo>
                    <a:pt x="6174" y="3605"/>
                    <a:pt x="6387" y="3432"/>
                    <a:pt x="6600" y="3257"/>
                  </a:cubicBezTo>
                  <a:cubicBezTo>
                    <a:pt x="6926" y="2989"/>
                    <a:pt x="7223" y="2738"/>
                    <a:pt x="7507" y="2491"/>
                  </a:cubicBezTo>
                  <a:cubicBezTo>
                    <a:pt x="7846" y="2199"/>
                    <a:pt x="8176" y="1905"/>
                    <a:pt x="8488" y="1616"/>
                  </a:cubicBezTo>
                  <a:lnTo>
                    <a:pt x="8532" y="1574"/>
                  </a:lnTo>
                  <a:cubicBezTo>
                    <a:pt x="8561" y="1546"/>
                    <a:pt x="8590" y="1520"/>
                    <a:pt x="8619" y="1492"/>
                  </a:cubicBezTo>
                  <a:cubicBezTo>
                    <a:pt x="8720" y="1394"/>
                    <a:pt x="8823" y="1291"/>
                    <a:pt x="8926" y="1189"/>
                  </a:cubicBezTo>
                  <a:cubicBezTo>
                    <a:pt x="9261" y="852"/>
                    <a:pt x="9608" y="505"/>
                    <a:pt x="9977" y="261"/>
                  </a:cubicBezTo>
                  <a:cubicBezTo>
                    <a:pt x="10042" y="219"/>
                    <a:pt x="10091" y="193"/>
                    <a:pt x="10138" y="193"/>
                  </a:cubicBezTo>
                  <a:close/>
                  <a:moveTo>
                    <a:pt x="10140" y="0"/>
                  </a:moveTo>
                  <a:cubicBezTo>
                    <a:pt x="10023" y="0"/>
                    <a:pt x="9927" y="64"/>
                    <a:pt x="9870" y="101"/>
                  </a:cubicBezTo>
                  <a:cubicBezTo>
                    <a:pt x="9485" y="354"/>
                    <a:pt x="9132" y="709"/>
                    <a:pt x="8789" y="1052"/>
                  </a:cubicBezTo>
                  <a:cubicBezTo>
                    <a:pt x="8687" y="1154"/>
                    <a:pt x="8586" y="1256"/>
                    <a:pt x="8485" y="1353"/>
                  </a:cubicBezTo>
                  <a:cubicBezTo>
                    <a:pt x="8458" y="1380"/>
                    <a:pt x="8429" y="1407"/>
                    <a:pt x="8400" y="1433"/>
                  </a:cubicBezTo>
                  <a:lnTo>
                    <a:pt x="8355" y="1475"/>
                  </a:lnTo>
                  <a:cubicBezTo>
                    <a:pt x="8045" y="1762"/>
                    <a:pt x="7717" y="2055"/>
                    <a:pt x="7381" y="2344"/>
                  </a:cubicBezTo>
                  <a:cubicBezTo>
                    <a:pt x="7097" y="2591"/>
                    <a:pt x="6802" y="2840"/>
                    <a:pt x="6477" y="3107"/>
                  </a:cubicBezTo>
                  <a:cubicBezTo>
                    <a:pt x="6266" y="3281"/>
                    <a:pt x="6053" y="3454"/>
                    <a:pt x="5837" y="3624"/>
                  </a:cubicBezTo>
                  <a:cubicBezTo>
                    <a:pt x="5465" y="3922"/>
                    <a:pt x="5071" y="4230"/>
                    <a:pt x="4633" y="4564"/>
                  </a:cubicBezTo>
                  <a:cubicBezTo>
                    <a:pt x="3885" y="5135"/>
                    <a:pt x="3125" y="5697"/>
                    <a:pt x="2478" y="6170"/>
                  </a:cubicBezTo>
                  <a:lnTo>
                    <a:pt x="1940" y="6564"/>
                  </a:lnTo>
                  <a:cubicBezTo>
                    <a:pt x="1675" y="6759"/>
                    <a:pt x="1409" y="6952"/>
                    <a:pt x="1144" y="7146"/>
                  </a:cubicBezTo>
                  <a:cubicBezTo>
                    <a:pt x="845" y="7364"/>
                    <a:pt x="546" y="7584"/>
                    <a:pt x="249" y="7805"/>
                  </a:cubicBezTo>
                  <a:cubicBezTo>
                    <a:pt x="150" y="7877"/>
                    <a:pt x="0" y="7987"/>
                    <a:pt x="24" y="8196"/>
                  </a:cubicBezTo>
                  <a:cubicBezTo>
                    <a:pt x="41" y="8356"/>
                    <a:pt x="160" y="8496"/>
                    <a:pt x="329" y="8550"/>
                  </a:cubicBezTo>
                  <a:cubicBezTo>
                    <a:pt x="399" y="8573"/>
                    <a:pt x="468" y="8582"/>
                    <a:pt x="536" y="8582"/>
                  </a:cubicBezTo>
                  <a:cubicBezTo>
                    <a:pt x="682" y="8582"/>
                    <a:pt x="824" y="8539"/>
                    <a:pt x="953" y="8500"/>
                  </a:cubicBezTo>
                  <a:cubicBezTo>
                    <a:pt x="989" y="8488"/>
                    <a:pt x="1025" y="8478"/>
                    <a:pt x="1060" y="8468"/>
                  </a:cubicBezTo>
                  <a:cubicBezTo>
                    <a:pt x="1153" y="8442"/>
                    <a:pt x="1236" y="8429"/>
                    <a:pt x="1308" y="8429"/>
                  </a:cubicBezTo>
                  <a:cubicBezTo>
                    <a:pt x="1463" y="8429"/>
                    <a:pt x="1571" y="8488"/>
                    <a:pt x="1630" y="8606"/>
                  </a:cubicBezTo>
                  <a:cubicBezTo>
                    <a:pt x="1658" y="8658"/>
                    <a:pt x="1671" y="8724"/>
                    <a:pt x="1667" y="8795"/>
                  </a:cubicBezTo>
                  <a:cubicBezTo>
                    <a:pt x="1657" y="8971"/>
                    <a:pt x="1575" y="9124"/>
                    <a:pt x="1488" y="9285"/>
                  </a:cubicBezTo>
                  <a:cubicBezTo>
                    <a:pt x="1408" y="9436"/>
                    <a:pt x="1324" y="9593"/>
                    <a:pt x="1297" y="9776"/>
                  </a:cubicBezTo>
                  <a:cubicBezTo>
                    <a:pt x="1276" y="9919"/>
                    <a:pt x="1302" y="10063"/>
                    <a:pt x="1373" y="10181"/>
                  </a:cubicBezTo>
                  <a:cubicBezTo>
                    <a:pt x="1488" y="10373"/>
                    <a:pt x="1653" y="10410"/>
                    <a:pt x="1797" y="10410"/>
                  </a:cubicBezTo>
                  <a:cubicBezTo>
                    <a:pt x="1847" y="10410"/>
                    <a:pt x="1896" y="10405"/>
                    <a:pt x="1938" y="10402"/>
                  </a:cubicBezTo>
                  <a:lnTo>
                    <a:pt x="2509" y="10346"/>
                  </a:lnTo>
                  <a:cubicBezTo>
                    <a:pt x="2520" y="10345"/>
                    <a:pt x="2531" y="10344"/>
                    <a:pt x="2541" y="10344"/>
                  </a:cubicBezTo>
                  <a:cubicBezTo>
                    <a:pt x="2624" y="10344"/>
                    <a:pt x="2703" y="10378"/>
                    <a:pt x="2762" y="10439"/>
                  </a:cubicBezTo>
                  <a:cubicBezTo>
                    <a:pt x="2826" y="10506"/>
                    <a:pt x="2856" y="10598"/>
                    <a:pt x="2843" y="10690"/>
                  </a:cubicBezTo>
                  <a:lnTo>
                    <a:pt x="2726" y="11482"/>
                  </a:lnTo>
                  <a:cubicBezTo>
                    <a:pt x="2689" y="11734"/>
                    <a:pt x="2741" y="11899"/>
                    <a:pt x="2882" y="11974"/>
                  </a:cubicBezTo>
                  <a:cubicBezTo>
                    <a:pt x="2928" y="11998"/>
                    <a:pt x="2975" y="12006"/>
                    <a:pt x="3022" y="12006"/>
                  </a:cubicBezTo>
                  <a:cubicBezTo>
                    <a:pt x="3103" y="12006"/>
                    <a:pt x="3184" y="11978"/>
                    <a:pt x="3251" y="11949"/>
                  </a:cubicBezTo>
                  <a:cubicBezTo>
                    <a:pt x="3787" y="11725"/>
                    <a:pt x="4248" y="11359"/>
                    <a:pt x="4695" y="11003"/>
                  </a:cubicBezTo>
                  <a:lnTo>
                    <a:pt x="4957" y="10795"/>
                  </a:lnTo>
                  <a:cubicBezTo>
                    <a:pt x="5166" y="10627"/>
                    <a:pt x="5377" y="10459"/>
                    <a:pt x="5586" y="10291"/>
                  </a:cubicBezTo>
                  <a:cubicBezTo>
                    <a:pt x="5983" y="9974"/>
                    <a:pt x="6382" y="9656"/>
                    <a:pt x="6780" y="9336"/>
                  </a:cubicBezTo>
                  <a:cubicBezTo>
                    <a:pt x="7841" y="8486"/>
                    <a:pt x="8704" y="7787"/>
                    <a:pt x="9496" y="7138"/>
                  </a:cubicBezTo>
                  <a:cubicBezTo>
                    <a:pt x="9957" y="6762"/>
                    <a:pt x="10332" y="6452"/>
                    <a:pt x="10679" y="6164"/>
                  </a:cubicBezTo>
                  <a:cubicBezTo>
                    <a:pt x="11396" y="5570"/>
                    <a:pt x="12130" y="4952"/>
                    <a:pt x="12858" y="4328"/>
                  </a:cubicBezTo>
                  <a:cubicBezTo>
                    <a:pt x="13085" y="4134"/>
                    <a:pt x="13330" y="3901"/>
                    <a:pt x="13356" y="3588"/>
                  </a:cubicBezTo>
                  <a:cubicBezTo>
                    <a:pt x="13363" y="3485"/>
                    <a:pt x="13340" y="3407"/>
                    <a:pt x="13287" y="3355"/>
                  </a:cubicBezTo>
                  <a:cubicBezTo>
                    <a:pt x="13231" y="3296"/>
                    <a:pt x="13157" y="3280"/>
                    <a:pt x="13090" y="3280"/>
                  </a:cubicBezTo>
                  <a:cubicBezTo>
                    <a:pt x="13042" y="3280"/>
                    <a:pt x="12998" y="3288"/>
                    <a:pt x="12968" y="3294"/>
                  </a:cubicBezTo>
                  <a:cubicBezTo>
                    <a:pt x="12764" y="3333"/>
                    <a:pt x="12560" y="3372"/>
                    <a:pt x="12356" y="3411"/>
                  </a:cubicBezTo>
                  <a:lnTo>
                    <a:pt x="12282" y="3425"/>
                  </a:lnTo>
                  <a:cubicBezTo>
                    <a:pt x="12253" y="3430"/>
                    <a:pt x="12233" y="3432"/>
                    <a:pt x="12219" y="3432"/>
                  </a:cubicBezTo>
                  <a:cubicBezTo>
                    <a:pt x="12196" y="3432"/>
                    <a:pt x="12189" y="3427"/>
                    <a:pt x="12188" y="3426"/>
                  </a:cubicBezTo>
                  <a:cubicBezTo>
                    <a:pt x="12184" y="3418"/>
                    <a:pt x="12185" y="3395"/>
                    <a:pt x="12190" y="3358"/>
                  </a:cubicBezTo>
                  <a:cubicBezTo>
                    <a:pt x="12204" y="3279"/>
                    <a:pt x="12220" y="3200"/>
                    <a:pt x="12236" y="3119"/>
                  </a:cubicBezTo>
                  <a:cubicBezTo>
                    <a:pt x="12281" y="2893"/>
                    <a:pt x="12328" y="2658"/>
                    <a:pt x="12333" y="2429"/>
                  </a:cubicBezTo>
                  <a:cubicBezTo>
                    <a:pt x="12338" y="2240"/>
                    <a:pt x="12255" y="2062"/>
                    <a:pt x="12108" y="1942"/>
                  </a:cubicBezTo>
                  <a:cubicBezTo>
                    <a:pt x="11993" y="1848"/>
                    <a:pt x="11854" y="1799"/>
                    <a:pt x="11710" y="1799"/>
                  </a:cubicBezTo>
                  <a:cubicBezTo>
                    <a:pt x="11663" y="1799"/>
                    <a:pt x="11616" y="1804"/>
                    <a:pt x="11570" y="1815"/>
                  </a:cubicBezTo>
                  <a:lnTo>
                    <a:pt x="10829" y="1981"/>
                  </a:lnTo>
                  <a:cubicBezTo>
                    <a:pt x="10793" y="1990"/>
                    <a:pt x="10752" y="1998"/>
                    <a:pt x="10717" y="1998"/>
                  </a:cubicBezTo>
                  <a:cubicBezTo>
                    <a:pt x="10689" y="1998"/>
                    <a:pt x="10666" y="1993"/>
                    <a:pt x="10652" y="1979"/>
                  </a:cubicBezTo>
                  <a:cubicBezTo>
                    <a:pt x="10628" y="1956"/>
                    <a:pt x="10623" y="1903"/>
                    <a:pt x="10622" y="1849"/>
                  </a:cubicBezTo>
                  <a:lnTo>
                    <a:pt x="10565" y="492"/>
                  </a:lnTo>
                  <a:cubicBezTo>
                    <a:pt x="10558" y="317"/>
                    <a:pt x="10475" y="158"/>
                    <a:pt x="10341" y="67"/>
                  </a:cubicBezTo>
                  <a:cubicBezTo>
                    <a:pt x="10270" y="18"/>
                    <a:pt x="10202" y="0"/>
                    <a:pt x="10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0"/>
            <p:cNvSpPr/>
            <p:nvPr/>
          </p:nvSpPr>
          <p:spPr>
            <a:xfrm>
              <a:off x="2957050" y="2416475"/>
              <a:ext cx="29275" cy="23800"/>
            </a:xfrm>
            <a:custGeom>
              <a:avLst/>
              <a:gdLst/>
              <a:ahLst/>
              <a:cxnLst/>
              <a:rect l="l" t="t" r="r" b="b"/>
              <a:pathLst>
                <a:path w="1171" h="952" extrusionOk="0">
                  <a:moveTo>
                    <a:pt x="1146" y="1"/>
                  </a:moveTo>
                  <a:cubicBezTo>
                    <a:pt x="765" y="280"/>
                    <a:pt x="382" y="559"/>
                    <a:pt x="1" y="838"/>
                  </a:cubicBezTo>
                  <a:cubicBezTo>
                    <a:pt x="118" y="911"/>
                    <a:pt x="255" y="952"/>
                    <a:pt x="402" y="952"/>
                  </a:cubicBezTo>
                  <a:cubicBezTo>
                    <a:pt x="825" y="952"/>
                    <a:pt x="1171" y="611"/>
                    <a:pt x="1171" y="189"/>
                  </a:cubicBezTo>
                  <a:cubicBezTo>
                    <a:pt x="1171" y="124"/>
                    <a:pt x="1163" y="6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0"/>
            <p:cNvSpPr/>
            <p:nvPr/>
          </p:nvSpPr>
          <p:spPr>
            <a:xfrm>
              <a:off x="3016175" y="2414850"/>
              <a:ext cx="38475" cy="38150"/>
            </a:xfrm>
            <a:custGeom>
              <a:avLst/>
              <a:gdLst/>
              <a:ahLst/>
              <a:cxnLst/>
              <a:rect l="l" t="t" r="r" b="b"/>
              <a:pathLst>
                <a:path w="1539" h="1526" extrusionOk="0">
                  <a:moveTo>
                    <a:pt x="769" y="1"/>
                  </a:moveTo>
                  <a:cubicBezTo>
                    <a:pt x="345" y="1"/>
                    <a:pt x="1" y="342"/>
                    <a:pt x="1" y="762"/>
                  </a:cubicBezTo>
                  <a:cubicBezTo>
                    <a:pt x="1" y="1184"/>
                    <a:pt x="345" y="1525"/>
                    <a:pt x="769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2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0"/>
            <p:cNvSpPr/>
            <p:nvPr/>
          </p:nvSpPr>
          <p:spPr>
            <a:xfrm>
              <a:off x="2991275" y="2469200"/>
              <a:ext cx="38450" cy="38150"/>
            </a:xfrm>
            <a:custGeom>
              <a:avLst/>
              <a:gdLst/>
              <a:ahLst/>
              <a:cxnLst/>
              <a:rect l="l" t="t" r="r" b="b"/>
              <a:pathLst>
                <a:path w="1538" h="1526" extrusionOk="0">
                  <a:moveTo>
                    <a:pt x="769" y="1"/>
                  </a:moveTo>
                  <a:cubicBezTo>
                    <a:pt x="345" y="1"/>
                    <a:pt x="0" y="343"/>
                    <a:pt x="0" y="763"/>
                  </a:cubicBezTo>
                  <a:cubicBezTo>
                    <a:pt x="0" y="1184"/>
                    <a:pt x="345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3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70"/>
            <p:cNvSpPr/>
            <p:nvPr/>
          </p:nvSpPr>
          <p:spPr>
            <a:xfrm>
              <a:off x="3060300" y="2480500"/>
              <a:ext cx="34750" cy="31750"/>
            </a:xfrm>
            <a:custGeom>
              <a:avLst/>
              <a:gdLst/>
              <a:ahLst/>
              <a:cxnLst/>
              <a:rect l="l" t="t" r="r" b="b"/>
              <a:pathLst>
                <a:path w="1390" h="1270" extrusionOk="0">
                  <a:moveTo>
                    <a:pt x="770" y="1"/>
                  </a:moveTo>
                  <a:cubicBezTo>
                    <a:pt x="345" y="1"/>
                    <a:pt x="1" y="341"/>
                    <a:pt x="1" y="763"/>
                  </a:cubicBezTo>
                  <a:cubicBezTo>
                    <a:pt x="1" y="958"/>
                    <a:pt x="73" y="1135"/>
                    <a:pt x="195" y="1270"/>
                  </a:cubicBezTo>
                  <a:cubicBezTo>
                    <a:pt x="594" y="952"/>
                    <a:pt x="991" y="633"/>
                    <a:pt x="1390" y="314"/>
                  </a:cubicBezTo>
                  <a:cubicBezTo>
                    <a:pt x="1250" y="123"/>
                    <a:pt x="1024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70"/>
            <p:cNvSpPr/>
            <p:nvPr/>
          </p:nvSpPr>
          <p:spPr>
            <a:xfrm>
              <a:off x="3090200" y="2416975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8" y="0"/>
                  </a:moveTo>
                  <a:cubicBezTo>
                    <a:pt x="344" y="0"/>
                    <a:pt x="0" y="341"/>
                    <a:pt x="0" y="763"/>
                  </a:cubicBezTo>
                  <a:cubicBezTo>
                    <a:pt x="0" y="1184"/>
                    <a:pt x="344" y="1525"/>
                    <a:pt x="768" y="1525"/>
                  </a:cubicBezTo>
                  <a:cubicBezTo>
                    <a:pt x="1193" y="1525"/>
                    <a:pt x="1537" y="1184"/>
                    <a:pt x="1537" y="763"/>
                  </a:cubicBezTo>
                  <a:cubicBezTo>
                    <a:pt x="1537" y="341"/>
                    <a:pt x="119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70"/>
            <p:cNvSpPr/>
            <p:nvPr/>
          </p:nvSpPr>
          <p:spPr>
            <a:xfrm>
              <a:off x="3044325" y="2349325"/>
              <a:ext cx="34150" cy="30600"/>
            </a:xfrm>
            <a:custGeom>
              <a:avLst/>
              <a:gdLst/>
              <a:ahLst/>
              <a:cxnLst/>
              <a:rect l="l" t="t" r="r" b="b"/>
              <a:pathLst>
                <a:path w="1366" h="1224" extrusionOk="0">
                  <a:moveTo>
                    <a:pt x="1207" y="0"/>
                  </a:moveTo>
                  <a:cubicBezTo>
                    <a:pt x="809" y="319"/>
                    <a:pt x="407" y="632"/>
                    <a:pt x="1" y="941"/>
                  </a:cubicBezTo>
                  <a:cubicBezTo>
                    <a:pt x="141" y="1113"/>
                    <a:pt x="357" y="1223"/>
                    <a:pt x="597" y="1223"/>
                  </a:cubicBezTo>
                  <a:cubicBezTo>
                    <a:pt x="1022" y="1223"/>
                    <a:pt x="1365" y="883"/>
                    <a:pt x="1365" y="461"/>
                  </a:cubicBezTo>
                  <a:cubicBezTo>
                    <a:pt x="1365" y="288"/>
                    <a:pt x="1307" y="127"/>
                    <a:pt x="1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0"/>
            <p:cNvSpPr/>
            <p:nvPr/>
          </p:nvSpPr>
          <p:spPr>
            <a:xfrm>
              <a:off x="3104775" y="23502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9" y="1"/>
                  </a:moveTo>
                  <a:cubicBezTo>
                    <a:pt x="344" y="1"/>
                    <a:pt x="0" y="341"/>
                    <a:pt x="0" y="763"/>
                  </a:cubicBezTo>
                  <a:cubicBezTo>
                    <a:pt x="0" y="1184"/>
                    <a:pt x="344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1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70"/>
            <p:cNvSpPr/>
            <p:nvPr/>
          </p:nvSpPr>
          <p:spPr>
            <a:xfrm>
              <a:off x="3113125" y="2292375"/>
              <a:ext cx="30100" cy="28250"/>
            </a:xfrm>
            <a:custGeom>
              <a:avLst/>
              <a:gdLst/>
              <a:ahLst/>
              <a:cxnLst/>
              <a:rect l="l" t="t" r="r" b="b"/>
              <a:pathLst>
                <a:path w="1204" h="1130" extrusionOk="0">
                  <a:moveTo>
                    <a:pt x="1109" y="1"/>
                  </a:moveTo>
                  <a:cubicBezTo>
                    <a:pt x="1066" y="42"/>
                    <a:pt x="1021" y="83"/>
                    <a:pt x="977" y="124"/>
                  </a:cubicBezTo>
                  <a:cubicBezTo>
                    <a:pt x="658" y="420"/>
                    <a:pt x="331" y="711"/>
                    <a:pt x="1" y="996"/>
                  </a:cubicBezTo>
                  <a:cubicBezTo>
                    <a:pt x="125" y="1081"/>
                    <a:pt x="274" y="1130"/>
                    <a:pt x="435" y="1130"/>
                  </a:cubicBezTo>
                  <a:cubicBezTo>
                    <a:pt x="860" y="1130"/>
                    <a:pt x="1204" y="788"/>
                    <a:pt x="1204" y="367"/>
                  </a:cubicBezTo>
                  <a:cubicBezTo>
                    <a:pt x="1204" y="233"/>
                    <a:pt x="1170" y="108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70"/>
            <p:cNvSpPr/>
            <p:nvPr/>
          </p:nvSpPr>
          <p:spPr>
            <a:xfrm>
              <a:off x="3175925" y="2283350"/>
              <a:ext cx="38100" cy="37275"/>
            </a:xfrm>
            <a:custGeom>
              <a:avLst/>
              <a:gdLst/>
              <a:ahLst/>
              <a:cxnLst/>
              <a:rect l="l" t="t" r="r" b="b"/>
              <a:pathLst>
                <a:path w="1524" h="1491" extrusionOk="0">
                  <a:moveTo>
                    <a:pt x="537" y="0"/>
                  </a:moveTo>
                  <a:cubicBezTo>
                    <a:pt x="226" y="99"/>
                    <a:pt x="0" y="388"/>
                    <a:pt x="0" y="728"/>
                  </a:cubicBezTo>
                  <a:cubicBezTo>
                    <a:pt x="0" y="1149"/>
                    <a:pt x="345" y="1491"/>
                    <a:pt x="770" y="1491"/>
                  </a:cubicBezTo>
                  <a:cubicBezTo>
                    <a:pt x="1143" y="1491"/>
                    <a:pt x="1455" y="1225"/>
                    <a:pt x="1524" y="873"/>
                  </a:cubicBezTo>
                  <a:lnTo>
                    <a:pt x="1524" y="873"/>
                  </a:lnTo>
                  <a:lnTo>
                    <a:pt x="896" y="1015"/>
                  </a:lnTo>
                  <a:cubicBezTo>
                    <a:pt x="853" y="1025"/>
                    <a:pt x="807" y="1034"/>
                    <a:pt x="763" y="1034"/>
                  </a:cubicBezTo>
                  <a:cubicBezTo>
                    <a:pt x="712" y="1034"/>
                    <a:pt x="664" y="1022"/>
                    <a:pt x="629" y="987"/>
                  </a:cubicBezTo>
                  <a:cubicBezTo>
                    <a:pt x="579" y="937"/>
                    <a:pt x="573" y="862"/>
                    <a:pt x="571" y="792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70"/>
            <p:cNvSpPr/>
            <p:nvPr/>
          </p:nvSpPr>
          <p:spPr>
            <a:xfrm>
              <a:off x="3168100" y="23368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70" y="0"/>
                  </a:moveTo>
                  <a:cubicBezTo>
                    <a:pt x="345" y="0"/>
                    <a:pt x="0" y="341"/>
                    <a:pt x="0" y="762"/>
                  </a:cubicBezTo>
                  <a:cubicBezTo>
                    <a:pt x="0" y="1184"/>
                    <a:pt x="345" y="1525"/>
                    <a:pt x="770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1"/>
                    <a:pt x="1194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70"/>
            <p:cNvSpPr/>
            <p:nvPr/>
          </p:nvSpPr>
          <p:spPr>
            <a:xfrm>
              <a:off x="3158150" y="2401800"/>
              <a:ext cx="34325" cy="31625"/>
            </a:xfrm>
            <a:custGeom>
              <a:avLst/>
              <a:gdLst/>
              <a:ahLst/>
              <a:cxnLst/>
              <a:rect l="l" t="t" r="r" b="b"/>
              <a:pathLst>
                <a:path w="1373" h="1265" extrusionOk="0">
                  <a:moveTo>
                    <a:pt x="769" y="0"/>
                  </a:moveTo>
                  <a:cubicBezTo>
                    <a:pt x="345" y="0"/>
                    <a:pt x="1" y="342"/>
                    <a:pt x="1" y="762"/>
                  </a:cubicBezTo>
                  <a:cubicBezTo>
                    <a:pt x="1" y="954"/>
                    <a:pt x="71" y="1131"/>
                    <a:pt x="191" y="1264"/>
                  </a:cubicBezTo>
                  <a:cubicBezTo>
                    <a:pt x="585" y="943"/>
                    <a:pt x="981" y="618"/>
                    <a:pt x="1373" y="291"/>
                  </a:cubicBezTo>
                  <a:cubicBezTo>
                    <a:pt x="1232" y="114"/>
                    <a:pt x="1014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6" name="Google Shape;2836;p70"/>
          <p:cNvGrpSpPr/>
          <p:nvPr/>
        </p:nvGrpSpPr>
        <p:grpSpPr>
          <a:xfrm>
            <a:off x="6527883" y="3155789"/>
            <a:ext cx="658812" cy="591885"/>
            <a:chOff x="2927050" y="2256825"/>
            <a:chExt cx="334100" cy="300175"/>
          </a:xfrm>
        </p:grpSpPr>
        <p:sp>
          <p:nvSpPr>
            <p:cNvPr id="2837" name="Google Shape;2837;p70"/>
            <p:cNvSpPr/>
            <p:nvPr/>
          </p:nvSpPr>
          <p:spPr>
            <a:xfrm>
              <a:off x="2927050" y="2256825"/>
              <a:ext cx="334100" cy="300175"/>
            </a:xfrm>
            <a:custGeom>
              <a:avLst/>
              <a:gdLst/>
              <a:ahLst/>
              <a:cxnLst/>
              <a:rect l="l" t="t" r="r" b="b"/>
              <a:pathLst>
                <a:path w="13364" h="12007" extrusionOk="0">
                  <a:moveTo>
                    <a:pt x="10138" y="193"/>
                  </a:moveTo>
                  <a:cubicBezTo>
                    <a:pt x="10168" y="193"/>
                    <a:pt x="10198" y="204"/>
                    <a:pt x="10232" y="227"/>
                  </a:cubicBezTo>
                  <a:cubicBezTo>
                    <a:pt x="10315" y="284"/>
                    <a:pt x="10368" y="385"/>
                    <a:pt x="10372" y="500"/>
                  </a:cubicBezTo>
                  <a:lnTo>
                    <a:pt x="10429" y="1855"/>
                  </a:lnTo>
                  <a:cubicBezTo>
                    <a:pt x="10431" y="1918"/>
                    <a:pt x="10435" y="2036"/>
                    <a:pt x="10515" y="2116"/>
                  </a:cubicBezTo>
                  <a:cubicBezTo>
                    <a:pt x="10575" y="2175"/>
                    <a:pt x="10651" y="2191"/>
                    <a:pt x="10720" y="2191"/>
                  </a:cubicBezTo>
                  <a:cubicBezTo>
                    <a:pt x="10782" y="2191"/>
                    <a:pt x="10838" y="2178"/>
                    <a:pt x="10872" y="2170"/>
                  </a:cubicBezTo>
                  <a:lnTo>
                    <a:pt x="11612" y="2003"/>
                  </a:lnTo>
                  <a:cubicBezTo>
                    <a:pt x="11644" y="1996"/>
                    <a:pt x="11676" y="1992"/>
                    <a:pt x="11708" y="1992"/>
                  </a:cubicBezTo>
                  <a:cubicBezTo>
                    <a:pt x="11808" y="1992"/>
                    <a:pt x="11906" y="2026"/>
                    <a:pt x="11985" y="2091"/>
                  </a:cubicBezTo>
                  <a:cubicBezTo>
                    <a:pt x="12087" y="2174"/>
                    <a:pt x="12143" y="2295"/>
                    <a:pt x="12140" y="2425"/>
                  </a:cubicBezTo>
                  <a:cubicBezTo>
                    <a:pt x="12136" y="2637"/>
                    <a:pt x="12091" y="2863"/>
                    <a:pt x="12047" y="3082"/>
                  </a:cubicBezTo>
                  <a:cubicBezTo>
                    <a:pt x="12030" y="3164"/>
                    <a:pt x="12014" y="3245"/>
                    <a:pt x="12000" y="3326"/>
                  </a:cubicBezTo>
                  <a:cubicBezTo>
                    <a:pt x="11992" y="3379"/>
                    <a:pt x="11977" y="3475"/>
                    <a:pt x="12037" y="3547"/>
                  </a:cubicBezTo>
                  <a:cubicBezTo>
                    <a:pt x="12087" y="3610"/>
                    <a:pt x="12159" y="3625"/>
                    <a:pt x="12220" y="3625"/>
                  </a:cubicBezTo>
                  <a:cubicBezTo>
                    <a:pt x="12260" y="3625"/>
                    <a:pt x="12296" y="3619"/>
                    <a:pt x="12317" y="3615"/>
                  </a:cubicBezTo>
                  <a:lnTo>
                    <a:pt x="12391" y="3600"/>
                  </a:lnTo>
                  <a:cubicBezTo>
                    <a:pt x="12595" y="3561"/>
                    <a:pt x="12800" y="3523"/>
                    <a:pt x="13003" y="3483"/>
                  </a:cubicBezTo>
                  <a:cubicBezTo>
                    <a:pt x="13019" y="3481"/>
                    <a:pt x="13056" y="3474"/>
                    <a:pt x="13089" y="3474"/>
                  </a:cubicBezTo>
                  <a:cubicBezTo>
                    <a:pt x="13114" y="3474"/>
                    <a:pt x="13138" y="3478"/>
                    <a:pt x="13150" y="3491"/>
                  </a:cubicBezTo>
                  <a:cubicBezTo>
                    <a:pt x="13161" y="3501"/>
                    <a:pt x="13166" y="3532"/>
                    <a:pt x="13162" y="3573"/>
                  </a:cubicBezTo>
                  <a:cubicBezTo>
                    <a:pt x="13143" y="3812"/>
                    <a:pt x="12939" y="4005"/>
                    <a:pt x="12732" y="4182"/>
                  </a:cubicBezTo>
                  <a:cubicBezTo>
                    <a:pt x="12005" y="4805"/>
                    <a:pt x="11273" y="5421"/>
                    <a:pt x="10555" y="6015"/>
                  </a:cubicBezTo>
                  <a:cubicBezTo>
                    <a:pt x="10210" y="6304"/>
                    <a:pt x="9834" y="6613"/>
                    <a:pt x="9374" y="6988"/>
                  </a:cubicBezTo>
                  <a:cubicBezTo>
                    <a:pt x="8583" y="7638"/>
                    <a:pt x="7719" y="8335"/>
                    <a:pt x="6659" y="9186"/>
                  </a:cubicBezTo>
                  <a:cubicBezTo>
                    <a:pt x="6261" y="9505"/>
                    <a:pt x="5863" y="9824"/>
                    <a:pt x="5465" y="10141"/>
                  </a:cubicBezTo>
                  <a:cubicBezTo>
                    <a:pt x="5255" y="10309"/>
                    <a:pt x="5046" y="10476"/>
                    <a:pt x="4836" y="10644"/>
                  </a:cubicBezTo>
                  <a:lnTo>
                    <a:pt x="4572" y="10853"/>
                  </a:lnTo>
                  <a:cubicBezTo>
                    <a:pt x="4137" y="11200"/>
                    <a:pt x="3688" y="11557"/>
                    <a:pt x="3175" y="11772"/>
                  </a:cubicBezTo>
                  <a:cubicBezTo>
                    <a:pt x="3128" y="11793"/>
                    <a:pt x="3072" y="11813"/>
                    <a:pt x="3024" y="11813"/>
                  </a:cubicBezTo>
                  <a:cubicBezTo>
                    <a:pt x="3005" y="11813"/>
                    <a:pt x="2987" y="11810"/>
                    <a:pt x="2972" y="11802"/>
                  </a:cubicBezTo>
                  <a:cubicBezTo>
                    <a:pt x="2897" y="11763"/>
                    <a:pt x="2900" y="11622"/>
                    <a:pt x="2918" y="11510"/>
                  </a:cubicBezTo>
                  <a:lnTo>
                    <a:pt x="3033" y="10718"/>
                  </a:lnTo>
                  <a:cubicBezTo>
                    <a:pt x="3055" y="10566"/>
                    <a:pt x="3006" y="10416"/>
                    <a:pt x="2900" y="10305"/>
                  </a:cubicBezTo>
                  <a:cubicBezTo>
                    <a:pt x="2805" y="10206"/>
                    <a:pt x="2676" y="10152"/>
                    <a:pt x="2540" y="10152"/>
                  </a:cubicBezTo>
                  <a:cubicBezTo>
                    <a:pt x="2523" y="10152"/>
                    <a:pt x="2507" y="10152"/>
                    <a:pt x="2490" y="10154"/>
                  </a:cubicBezTo>
                  <a:lnTo>
                    <a:pt x="1920" y="10208"/>
                  </a:lnTo>
                  <a:cubicBezTo>
                    <a:pt x="1873" y="10213"/>
                    <a:pt x="1830" y="10216"/>
                    <a:pt x="1791" y="10216"/>
                  </a:cubicBezTo>
                  <a:cubicBezTo>
                    <a:pt x="1682" y="10216"/>
                    <a:pt x="1602" y="10189"/>
                    <a:pt x="1538" y="10082"/>
                  </a:cubicBezTo>
                  <a:cubicBezTo>
                    <a:pt x="1491" y="10002"/>
                    <a:pt x="1473" y="9904"/>
                    <a:pt x="1488" y="9803"/>
                  </a:cubicBezTo>
                  <a:cubicBezTo>
                    <a:pt x="1511" y="9654"/>
                    <a:pt x="1582" y="9518"/>
                    <a:pt x="1659" y="9376"/>
                  </a:cubicBezTo>
                  <a:cubicBezTo>
                    <a:pt x="1751" y="9203"/>
                    <a:pt x="1847" y="9025"/>
                    <a:pt x="1860" y="8806"/>
                  </a:cubicBezTo>
                  <a:cubicBezTo>
                    <a:pt x="1865" y="8700"/>
                    <a:pt x="1845" y="8599"/>
                    <a:pt x="1802" y="8517"/>
                  </a:cubicBezTo>
                  <a:cubicBezTo>
                    <a:pt x="1731" y="8378"/>
                    <a:pt x="1591" y="8235"/>
                    <a:pt x="1313" y="8235"/>
                  </a:cubicBezTo>
                  <a:cubicBezTo>
                    <a:pt x="1226" y="8235"/>
                    <a:pt x="1125" y="8249"/>
                    <a:pt x="1008" y="8282"/>
                  </a:cubicBezTo>
                  <a:cubicBezTo>
                    <a:pt x="971" y="8292"/>
                    <a:pt x="934" y="8303"/>
                    <a:pt x="897" y="8315"/>
                  </a:cubicBezTo>
                  <a:cubicBezTo>
                    <a:pt x="772" y="8353"/>
                    <a:pt x="651" y="8389"/>
                    <a:pt x="535" y="8389"/>
                  </a:cubicBezTo>
                  <a:cubicBezTo>
                    <a:pt x="486" y="8389"/>
                    <a:pt x="438" y="8383"/>
                    <a:pt x="390" y="8368"/>
                  </a:cubicBezTo>
                  <a:cubicBezTo>
                    <a:pt x="293" y="8335"/>
                    <a:pt x="224" y="8261"/>
                    <a:pt x="216" y="8175"/>
                  </a:cubicBezTo>
                  <a:cubicBezTo>
                    <a:pt x="205" y="8083"/>
                    <a:pt x="265" y="8033"/>
                    <a:pt x="363" y="7960"/>
                  </a:cubicBezTo>
                  <a:cubicBezTo>
                    <a:pt x="661" y="7740"/>
                    <a:pt x="959" y="7520"/>
                    <a:pt x="1258" y="7302"/>
                  </a:cubicBezTo>
                  <a:cubicBezTo>
                    <a:pt x="1523" y="7108"/>
                    <a:pt x="1789" y="6914"/>
                    <a:pt x="2054" y="6720"/>
                  </a:cubicBezTo>
                  <a:lnTo>
                    <a:pt x="2593" y="6326"/>
                  </a:lnTo>
                  <a:cubicBezTo>
                    <a:pt x="3240" y="5852"/>
                    <a:pt x="4002" y="5290"/>
                    <a:pt x="4751" y="4717"/>
                  </a:cubicBezTo>
                  <a:cubicBezTo>
                    <a:pt x="5190" y="4382"/>
                    <a:pt x="5585" y="4074"/>
                    <a:pt x="5958" y="3775"/>
                  </a:cubicBezTo>
                  <a:cubicBezTo>
                    <a:pt x="6174" y="3605"/>
                    <a:pt x="6387" y="3432"/>
                    <a:pt x="6600" y="3257"/>
                  </a:cubicBezTo>
                  <a:cubicBezTo>
                    <a:pt x="6926" y="2989"/>
                    <a:pt x="7223" y="2738"/>
                    <a:pt x="7507" y="2491"/>
                  </a:cubicBezTo>
                  <a:cubicBezTo>
                    <a:pt x="7846" y="2199"/>
                    <a:pt x="8176" y="1905"/>
                    <a:pt x="8488" y="1616"/>
                  </a:cubicBezTo>
                  <a:lnTo>
                    <a:pt x="8532" y="1574"/>
                  </a:lnTo>
                  <a:cubicBezTo>
                    <a:pt x="8561" y="1546"/>
                    <a:pt x="8590" y="1520"/>
                    <a:pt x="8619" y="1492"/>
                  </a:cubicBezTo>
                  <a:cubicBezTo>
                    <a:pt x="8720" y="1394"/>
                    <a:pt x="8823" y="1291"/>
                    <a:pt x="8926" y="1189"/>
                  </a:cubicBezTo>
                  <a:cubicBezTo>
                    <a:pt x="9261" y="852"/>
                    <a:pt x="9608" y="505"/>
                    <a:pt x="9977" y="261"/>
                  </a:cubicBezTo>
                  <a:cubicBezTo>
                    <a:pt x="10042" y="219"/>
                    <a:pt x="10091" y="193"/>
                    <a:pt x="10138" y="193"/>
                  </a:cubicBezTo>
                  <a:close/>
                  <a:moveTo>
                    <a:pt x="10140" y="0"/>
                  </a:moveTo>
                  <a:cubicBezTo>
                    <a:pt x="10023" y="0"/>
                    <a:pt x="9927" y="64"/>
                    <a:pt x="9870" y="101"/>
                  </a:cubicBezTo>
                  <a:cubicBezTo>
                    <a:pt x="9485" y="354"/>
                    <a:pt x="9132" y="709"/>
                    <a:pt x="8789" y="1052"/>
                  </a:cubicBezTo>
                  <a:cubicBezTo>
                    <a:pt x="8687" y="1154"/>
                    <a:pt x="8586" y="1256"/>
                    <a:pt x="8485" y="1353"/>
                  </a:cubicBezTo>
                  <a:cubicBezTo>
                    <a:pt x="8458" y="1380"/>
                    <a:pt x="8429" y="1407"/>
                    <a:pt x="8400" y="1433"/>
                  </a:cubicBezTo>
                  <a:lnTo>
                    <a:pt x="8355" y="1475"/>
                  </a:lnTo>
                  <a:cubicBezTo>
                    <a:pt x="8045" y="1762"/>
                    <a:pt x="7717" y="2055"/>
                    <a:pt x="7381" y="2344"/>
                  </a:cubicBezTo>
                  <a:cubicBezTo>
                    <a:pt x="7097" y="2591"/>
                    <a:pt x="6802" y="2840"/>
                    <a:pt x="6477" y="3107"/>
                  </a:cubicBezTo>
                  <a:cubicBezTo>
                    <a:pt x="6266" y="3281"/>
                    <a:pt x="6053" y="3454"/>
                    <a:pt x="5837" y="3624"/>
                  </a:cubicBezTo>
                  <a:cubicBezTo>
                    <a:pt x="5465" y="3922"/>
                    <a:pt x="5071" y="4230"/>
                    <a:pt x="4633" y="4564"/>
                  </a:cubicBezTo>
                  <a:cubicBezTo>
                    <a:pt x="3885" y="5135"/>
                    <a:pt x="3125" y="5697"/>
                    <a:pt x="2478" y="6170"/>
                  </a:cubicBezTo>
                  <a:lnTo>
                    <a:pt x="1940" y="6564"/>
                  </a:lnTo>
                  <a:cubicBezTo>
                    <a:pt x="1675" y="6759"/>
                    <a:pt x="1409" y="6952"/>
                    <a:pt x="1144" y="7146"/>
                  </a:cubicBezTo>
                  <a:cubicBezTo>
                    <a:pt x="845" y="7364"/>
                    <a:pt x="546" y="7584"/>
                    <a:pt x="249" y="7805"/>
                  </a:cubicBezTo>
                  <a:cubicBezTo>
                    <a:pt x="150" y="7877"/>
                    <a:pt x="0" y="7987"/>
                    <a:pt x="24" y="8196"/>
                  </a:cubicBezTo>
                  <a:cubicBezTo>
                    <a:pt x="41" y="8356"/>
                    <a:pt x="160" y="8496"/>
                    <a:pt x="329" y="8550"/>
                  </a:cubicBezTo>
                  <a:cubicBezTo>
                    <a:pt x="399" y="8573"/>
                    <a:pt x="468" y="8582"/>
                    <a:pt x="536" y="8582"/>
                  </a:cubicBezTo>
                  <a:cubicBezTo>
                    <a:pt x="682" y="8582"/>
                    <a:pt x="824" y="8539"/>
                    <a:pt x="953" y="8500"/>
                  </a:cubicBezTo>
                  <a:cubicBezTo>
                    <a:pt x="989" y="8488"/>
                    <a:pt x="1025" y="8478"/>
                    <a:pt x="1060" y="8468"/>
                  </a:cubicBezTo>
                  <a:cubicBezTo>
                    <a:pt x="1153" y="8442"/>
                    <a:pt x="1236" y="8429"/>
                    <a:pt x="1308" y="8429"/>
                  </a:cubicBezTo>
                  <a:cubicBezTo>
                    <a:pt x="1463" y="8429"/>
                    <a:pt x="1571" y="8488"/>
                    <a:pt x="1630" y="8606"/>
                  </a:cubicBezTo>
                  <a:cubicBezTo>
                    <a:pt x="1658" y="8658"/>
                    <a:pt x="1671" y="8724"/>
                    <a:pt x="1667" y="8795"/>
                  </a:cubicBezTo>
                  <a:cubicBezTo>
                    <a:pt x="1657" y="8971"/>
                    <a:pt x="1575" y="9124"/>
                    <a:pt x="1488" y="9285"/>
                  </a:cubicBezTo>
                  <a:cubicBezTo>
                    <a:pt x="1408" y="9436"/>
                    <a:pt x="1324" y="9593"/>
                    <a:pt x="1297" y="9776"/>
                  </a:cubicBezTo>
                  <a:cubicBezTo>
                    <a:pt x="1276" y="9919"/>
                    <a:pt x="1302" y="10063"/>
                    <a:pt x="1373" y="10181"/>
                  </a:cubicBezTo>
                  <a:cubicBezTo>
                    <a:pt x="1488" y="10373"/>
                    <a:pt x="1653" y="10410"/>
                    <a:pt x="1797" y="10410"/>
                  </a:cubicBezTo>
                  <a:cubicBezTo>
                    <a:pt x="1847" y="10410"/>
                    <a:pt x="1896" y="10405"/>
                    <a:pt x="1938" y="10402"/>
                  </a:cubicBezTo>
                  <a:lnTo>
                    <a:pt x="2509" y="10346"/>
                  </a:lnTo>
                  <a:cubicBezTo>
                    <a:pt x="2520" y="10345"/>
                    <a:pt x="2531" y="10344"/>
                    <a:pt x="2541" y="10344"/>
                  </a:cubicBezTo>
                  <a:cubicBezTo>
                    <a:pt x="2624" y="10344"/>
                    <a:pt x="2703" y="10378"/>
                    <a:pt x="2762" y="10439"/>
                  </a:cubicBezTo>
                  <a:cubicBezTo>
                    <a:pt x="2826" y="10506"/>
                    <a:pt x="2856" y="10598"/>
                    <a:pt x="2843" y="10690"/>
                  </a:cubicBezTo>
                  <a:lnTo>
                    <a:pt x="2726" y="11482"/>
                  </a:lnTo>
                  <a:cubicBezTo>
                    <a:pt x="2689" y="11734"/>
                    <a:pt x="2741" y="11899"/>
                    <a:pt x="2882" y="11974"/>
                  </a:cubicBezTo>
                  <a:cubicBezTo>
                    <a:pt x="2928" y="11998"/>
                    <a:pt x="2975" y="12006"/>
                    <a:pt x="3022" y="12006"/>
                  </a:cubicBezTo>
                  <a:cubicBezTo>
                    <a:pt x="3103" y="12006"/>
                    <a:pt x="3184" y="11978"/>
                    <a:pt x="3251" y="11949"/>
                  </a:cubicBezTo>
                  <a:cubicBezTo>
                    <a:pt x="3787" y="11725"/>
                    <a:pt x="4248" y="11359"/>
                    <a:pt x="4695" y="11003"/>
                  </a:cubicBezTo>
                  <a:lnTo>
                    <a:pt x="4957" y="10795"/>
                  </a:lnTo>
                  <a:cubicBezTo>
                    <a:pt x="5166" y="10627"/>
                    <a:pt x="5377" y="10459"/>
                    <a:pt x="5586" y="10291"/>
                  </a:cubicBezTo>
                  <a:cubicBezTo>
                    <a:pt x="5983" y="9974"/>
                    <a:pt x="6382" y="9656"/>
                    <a:pt x="6780" y="9336"/>
                  </a:cubicBezTo>
                  <a:cubicBezTo>
                    <a:pt x="7841" y="8486"/>
                    <a:pt x="8704" y="7787"/>
                    <a:pt x="9496" y="7138"/>
                  </a:cubicBezTo>
                  <a:cubicBezTo>
                    <a:pt x="9957" y="6762"/>
                    <a:pt x="10332" y="6452"/>
                    <a:pt x="10679" y="6164"/>
                  </a:cubicBezTo>
                  <a:cubicBezTo>
                    <a:pt x="11396" y="5570"/>
                    <a:pt x="12130" y="4952"/>
                    <a:pt x="12858" y="4328"/>
                  </a:cubicBezTo>
                  <a:cubicBezTo>
                    <a:pt x="13085" y="4134"/>
                    <a:pt x="13330" y="3901"/>
                    <a:pt x="13356" y="3588"/>
                  </a:cubicBezTo>
                  <a:cubicBezTo>
                    <a:pt x="13363" y="3485"/>
                    <a:pt x="13340" y="3407"/>
                    <a:pt x="13287" y="3355"/>
                  </a:cubicBezTo>
                  <a:cubicBezTo>
                    <a:pt x="13231" y="3296"/>
                    <a:pt x="13157" y="3280"/>
                    <a:pt x="13090" y="3280"/>
                  </a:cubicBezTo>
                  <a:cubicBezTo>
                    <a:pt x="13042" y="3280"/>
                    <a:pt x="12998" y="3288"/>
                    <a:pt x="12968" y="3294"/>
                  </a:cubicBezTo>
                  <a:cubicBezTo>
                    <a:pt x="12764" y="3333"/>
                    <a:pt x="12560" y="3372"/>
                    <a:pt x="12356" y="3411"/>
                  </a:cubicBezTo>
                  <a:lnTo>
                    <a:pt x="12282" y="3425"/>
                  </a:lnTo>
                  <a:cubicBezTo>
                    <a:pt x="12253" y="3430"/>
                    <a:pt x="12233" y="3432"/>
                    <a:pt x="12219" y="3432"/>
                  </a:cubicBezTo>
                  <a:cubicBezTo>
                    <a:pt x="12196" y="3432"/>
                    <a:pt x="12189" y="3427"/>
                    <a:pt x="12188" y="3426"/>
                  </a:cubicBezTo>
                  <a:cubicBezTo>
                    <a:pt x="12184" y="3418"/>
                    <a:pt x="12185" y="3395"/>
                    <a:pt x="12190" y="3358"/>
                  </a:cubicBezTo>
                  <a:cubicBezTo>
                    <a:pt x="12204" y="3279"/>
                    <a:pt x="12220" y="3200"/>
                    <a:pt x="12236" y="3119"/>
                  </a:cubicBezTo>
                  <a:cubicBezTo>
                    <a:pt x="12281" y="2893"/>
                    <a:pt x="12328" y="2658"/>
                    <a:pt x="12333" y="2429"/>
                  </a:cubicBezTo>
                  <a:cubicBezTo>
                    <a:pt x="12338" y="2240"/>
                    <a:pt x="12255" y="2062"/>
                    <a:pt x="12108" y="1942"/>
                  </a:cubicBezTo>
                  <a:cubicBezTo>
                    <a:pt x="11993" y="1848"/>
                    <a:pt x="11854" y="1799"/>
                    <a:pt x="11710" y="1799"/>
                  </a:cubicBezTo>
                  <a:cubicBezTo>
                    <a:pt x="11663" y="1799"/>
                    <a:pt x="11616" y="1804"/>
                    <a:pt x="11570" y="1815"/>
                  </a:cubicBezTo>
                  <a:lnTo>
                    <a:pt x="10829" y="1981"/>
                  </a:lnTo>
                  <a:cubicBezTo>
                    <a:pt x="10793" y="1990"/>
                    <a:pt x="10752" y="1998"/>
                    <a:pt x="10717" y="1998"/>
                  </a:cubicBezTo>
                  <a:cubicBezTo>
                    <a:pt x="10689" y="1998"/>
                    <a:pt x="10666" y="1993"/>
                    <a:pt x="10652" y="1979"/>
                  </a:cubicBezTo>
                  <a:cubicBezTo>
                    <a:pt x="10628" y="1956"/>
                    <a:pt x="10623" y="1903"/>
                    <a:pt x="10622" y="1849"/>
                  </a:cubicBezTo>
                  <a:lnTo>
                    <a:pt x="10565" y="492"/>
                  </a:lnTo>
                  <a:cubicBezTo>
                    <a:pt x="10558" y="317"/>
                    <a:pt x="10475" y="158"/>
                    <a:pt x="10341" y="67"/>
                  </a:cubicBezTo>
                  <a:cubicBezTo>
                    <a:pt x="10270" y="18"/>
                    <a:pt x="10202" y="0"/>
                    <a:pt x="10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70"/>
            <p:cNvSpPr/>
            <p:nvPr/>
          </p:nvSpPr>
          <p:spPr>
            <a:xfrm>
              <a:off x="2957050" y="2416475"/>
              <a:ext cx="29275" cy="23800"/>
            </a:xfrm>
            <a:custGeom>
              <a:avLst/>
              <a:gdLst/>
              <a:ahLst/>
              <a:cxnLst/>
              <a:rect l="l" t="t" r="r" b="b"/>
              <a:pathLst>
                <a:path w="1171" h="952" extrusionOk="0">
                  <a:moveTo>
                    <a:pt x="1146" y="1"/>
                  </a:moveTo>
                  <a:cubicBezTo>
                    <a:pt x="765" y="280"/>
                    <a:pt x="382" y="559"/>
                    <a:pt x="1" y="838"/>
                  </a:cubicBezTo>
                  <a:cubicBezTo>
                    <a:pt x="118" y="911"/>
                    <a:pt x="255" y="952"/>
                    <a:pt x="402" y="952"/>
                  </a:cubicBezTo>
                  <a:cubicBezTo>
                    <a:pt x="825" y="952"/>
                    <a:pt x="1171" y="611"/>
                    <a:pt x="1171" y="189"/>
                  </a:cubicBezTo>
                  <a:cubicBezTo>
                    <a:pt x="1171" y="124"/>
                    <a:pt x="1163" y="6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70"/>
            <p:cNvSpPr/>
            <p:nvPr/>
          </p:nvSpPr>
          <p:spPr>
            <a:xfrm>
              <a:off x="3016175" y="2414850"/>
              <a:ext cx="38475" cy="38150"/>
            </a:xfrm>
            <a:custGeom>
              <a:avLst/>
              <a:gdLst/>
              <a:ahLst/>
              <a:cxnLst/>
              <a:rect l="l" t="t" r="r" b="b"/>
              <a:pathLst>
                <a:path w="1539" h="1526" extrusionOk="0">
                  <a:moveTo>
                    <a:pt x="769" y="1"/>
                  </a:moveTo>
                  <a:cubicBezTo>
                    <a:pt x="345" y="1"/>
                    <a:pt x="1" y="342"/>
                    <a:pt x="1" y="762"/>
                  </a:cubicBezTo>
                  <a:cubicBezTo>
                    <a:pt x="1" y="1184"/>
                    <a:pt x="345" y="1525"/>
                    <a:pt x="769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2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0"/>
            <p:cNvSpPr/>
            <p:nvPr/>
          </p:nvSpPr>
          <p:spPr>
            <a:xfrm>
              <a:off x="2991275" y="2469200"/>
              <a:ext cx="38450" cy="38150"/>
            </a:xfrm>
            <a:custGeom>
              <a:avLst/>
              <a:gdLst/>
              <a:ahLst/>
              <a:cxnLst/>
              <a:rect l="l" t="t" r="r" b="b"/>
              <a:pathLst>
                <a:path w="1538" h="1526" extrusionOk="0">
                  <a:moveTo>
                    <a:pt x="769" y="1"/>
                  </a:moveTo>
                  <a:cubicBezTo>
                    <a:pt x="345" y="1"/>
                    <a:pt x="0" y="343"/>
                    <a:pt x="0" y="763"/>
                  </a:cubicBezTo>
                  <a:cubicBezTo>
                    <a:pt x="0" y="1184"/>
                    <a:pt x="345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3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0"/>
            <p:cNvSpPr/>
            <p:nvPr/>
          </p:nvSpPr>
          <p:spPr>
            <a:xfrm>
              <a:off x="3060300" y="2480500"/>
              <a:ext cx="34750" cy="31750"/>
            </a:xfrm>
            <a:custGeom>
              <a:avLst/>
              <a:gdLst/>
              <a:ahLst/>
              <a:cxnLst/>
              <a:rect l="l" t="t" r="r" b="b"/>
              <a:pathLst>
                <a:path w="1390" h="1270" extrusionOk="0">
                  <a:moveTo>
                    <a:pt x="770" y="1"/>
                  </a:moveTo>
                  <a:cubicBezTo>
                    <a:pt x="345" y="1"/>
                    <a:pt x="1" y="341"/>
                    <a:pt x="1" y="763"/>
                  </a:cubicBezTo>
                  <a:cubicBezTo>
                    <a:pt x="1" y="958"/>
                    <a:pt x="73" y="1135"/>
                    <a:pt x="195" y="1270"/>
                  </a:cubicBezTo>
                  <a:cubicBezTo>
                    <a:pt x="594" y="952"/>
                    <a:pt x="991" y="633"/>
                    <a:pt x="1390" y="314"/>
                  </a:cubicBezTo>
                  <a:cubicBezTo>
                    <a:pt x="1250" y="123"/>
                    <a:pt x="1024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0"/>
            <p:cNvSpPr/>
            <p:nvPr/>
          </p:nvSpPr>
          <p:spPr>
            <a:xfrm>
              <a:off x="3090200" y="2416975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8" y="0"/>
                  </a:moveTo>
                  <a:cubicBezTo>
                    <a:pt x="344" y="0"/>
                    <a:pt x="0" y="341"/>
                    <a:pt x="0" y="763"/>
                  </a:cubicBezTo>
                  <a:cubicBezTo>
                    <a:pt x="0" y="1184"/>
                    <a:pt x="344" y="1525"/>
                    <a:pt x="768" y="1525"/>
                  </a:cubicBezTo>
                  <a:cubicBezTo>
                    <a:pt x="1193" y="1525"/>
                    <a:pt x="1537" y="1184"/>
                    <a:pt x="1537" y="763"/>
                  </a:cubicBezTo>
                  <a:cubicBezTo>
                    <a:pt x="1537" y="341"/>
                    <a:pt x="119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0"/>
            <p:cNvSpPr/>
            <p:nvPr/>
          </p:nvSpPr>
          <p:spPr>
            <a:xfrm>
              <a:off x="3044325" y="2349325"/>
              <a:ext cx="34150" cy="30600"/>
            </a:xfrm>
            <a:custGeom>
              <a:avLst/>
              <a:gdLst/>
              <a:ahLst/>
              <a:cxnLst/>
              <a:rect l="l" t="t" r="r" b="b"/>
              <a:pathLst>
                <a:path w="1366" h="1224" extrusionOk="0">
                  <a:moveTo>
                    <a:pt x="1207" y="0"/>
                  </a:moveTo>
                  <a:cubicBezTo>
                    <a:pt x="809" y="319"/>
                    <a:pt x="407" y="632"/>
                    <a:pt x="1" y="941"/>
                  </a:cubicBezTo>
                  <a:cubicBezTo>
                    <a:pt x="141" y="1113"/>
                    <a:pt x="357" y="1223"/>
                    <a:pt x="597" y="1223"/>
                  </a:cubicBezTo>
                  <a:cubicBezTo>
                    <a:pt x="1022" y="1223"/>
                    <a:pt x="1365" y="883"/>
                    <a:pt x="1365" y="461"/>
                  </a:cubicBezTo>
                  <a:cubicBezTo>
                    <a:pt x="1365" y="288"/>
                    <a:pt x="1307" y="127"/>
                    <a:pt x="1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0"/>
            <p:cNvSpPr/>
            <p:nvPr/>
          </p:nvSpPr>
          <p:spPr>
            <a:xfrm>
              <a:off x="3104775" y="23502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9" y="1"/>
                  </a:moveTo>
                  <a:cubicBezTo>
                    <a:pt x="344" y="1"/>
                    <a:pt x="0" y="341"/>
                    <a:pt x="0" y="763"/>
                  </a:cubicBezTo>
                  <a:cubicBezTo>
                    <a:pt x="0" y="1184"/>
                    <a:pt x="344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1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0"/>
            <p:cNvSpPr/>
            <p:nvPr/>
          </p:nvSpPr>
          <p:spPr>
            <a:xfrm>
              <a:off x="3113125" y="2292375"/>
              <a:ext cx="30100" cy="28250"/>
            </a:xfrm>
            <a:custGeom>
              <a:avLst/>
              <a:gdLst/>
              <a:ahLst/>
              <a:cxnLst/>
              <a:rect l="l" t="t" r="r" b="b"/>
              <a:pathLst>
                <a:path w="1204" h="1130" extrusionOk="0">
                  <a:moveTo>
                    <a:pt x="1109" y="1"/>
                  </a:moveTo>
                  <a:cubicBezTo>
                    <a:pt x="1066" y="42"/>
                    <a:pt x="1021" y="83"/>
                    <a:pt x="977" y="124"/>
                  </a:cubicBezTo>
                  <a:cubicBezTo>
                    <a:pt x="658" y="420"/>
                    <a:pt x="331" y="711"/>
                    <a:pt x="1" y="996"/>
                  </a:cubicBezTo>
                  <a:cubicBezTo>
                    <a:pt x="125" y="1081"/>
                    <a:pt x="274" y="1130"/>
                    <a:pt x="435" y="1130"/>
                  </a:cubicBezTo>
                  <a:cubicBezTo>
                    <a:pt x="860" y="1130"/>
                    <a:pt x="1204" y="788"/>
                    <a:pt x="1204" y="367"/>
                  </a:cubicBezTo>
                  <a:cubicBezTo>
                    <a:pt x="1204" y="233"/>
                    <a:pt x="1170" y="108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0"/>
            <p:cNvSpPr/>
            <p:nvPr/>
          </p:nvSpPr>
          <p:spPr>
            <a:xfrm>
              <a:off x="3175925" y="2283350"/>
              <a:ext cx="38100" cy="37275"/>
            </a:xfrm>
            <a:custGeom>
              <a:avLst/>
              <a:gdLst/>
              <a:ahLst/>
              <a:cxnLst/>
              <a:rect l="l" t="t" r="r" b="b"/>
              <a:pathLst>
                <a:path w="1524" h="1491" extrusionOk="0">
                  <a:moveTo>
                    <a:pt x="537" y="0"/>
                  </a:moveTo>
                  <a:cubicBezTo>
                    <a:pt x="226" y="99"/>
                    <a:pt x="0" y="388"/>
                    <a:pt x="0" y="728"/>
                  </a:cubicBezTo>
                  <a:cubicBezTo>
                    <a:pt x="0" y="1149"/>
                    <a:pt x="345" y="1491"/>
                    <a:pt x="770" y="1491"/>
                  </a:cubicBezTo>
                  <a:cubicBezTo>
                    <a:pt x="1143" y="1491"/>
                    <a:pt x="1455" y="1225"/>
                    <a:pt x="1524" y="873"/>
                  </a:cubicBezTo>
                  <a:lnTo>
                    <a:pt x="1524" y="873"/>
                  </a:lnTo>
                  <a:lnTo>
                    <a:pt x="896" y="1015"/>
                  </a:lnTo>
                  <a:cubicBezTo>
                    <a:pt x="853" y="1025"/>
                    <a:pt x="807" y="1034"/>
                    <a:pt x="763" y="1034"/>
                  </a:cubicBezTo>
                  <a:cubicBezTo>
                    <a:pt x="712" y="1034"/>
                    <a:pt x="664" y="1022"/>
                    <a:pt x="629" y="987"/>
                  </a:cubicBezTo>
                  <a:cubicBezTo>
                    <a:pt x="579" y="937"/>
                    <a:pt x="573" y="862"/>
                    <a:pt x="571" y="792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0"/>
            <p:cNvSpPr/>
            <p:nvPr/>
          </p:nvSpPr>
          <p:spPr>
            <a:xfrm>
              <a:off x="3168100" y="23368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70" y="0"/>
                  </a:moveTo>
                  <a:cubicBezTo>
                    <a:pt x="345" y="0"/>
                    <a:pt x="0" y="341"/>
                    <a:pt x="0" y="762"/>
                  </a:cubicBezTo>
                  <a:cubicBezTo>
                    <a:pt x="0" y="1184"/>
                    <a:pt x="345" y="1525"/>
                    <a:pt x="770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1"/>
                    <a:pt x="1194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0"/>
            <p:cNvSpPr/>
            <p:nvPr/>
          </p:nvSpPr>
          <p:spPr>
            <a:xfrm>
              <a:off x="3158150" y="2401800"/>
              <a:ext cx="34325" cy="31625"/>
            </a:xfrm>
            <a:custGeom>
              <a:avLst/>
              <a:gdLst/>
              <a:ahLst/>
              <a:cxnLst/>
              <a:rect l="l" t="t" r="r" b="b"/>
              <a:pathLst>
                <a:path w="1373" h="1265" extrusionOk="0">
                  <a:moveTo>
                    <a:pt x="769" y="0"/>
                  </a:moveTo>
                  <a:cubicBezTo>
                    <a:pt x="345" y="0"/>
                    <a:pt x="1" y="342"/>
                    <a:pt x="1" y="762"/>
                  </a:cubicBezTo>
                  <a:cubicBezTo>
                    <a:pt x="1" y="954"/>
                    <a:pt x="71" y="1131"/>
                    <a:pt x="191" y="1264"/>
                  </a:cubicBezTo>
                  <a:cubicBezTo>
                    <a:pt x="585" y="943"/>
                    <a:pt x="981" y="618"/>
                    <a:pt x="1373" y="291"/>
                  </a:cubicBezTo>
                  <a:cubicBezTo>
                    <a:pt x="1232" y="114"/>
                    <a:pt x="1014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9" name="Google Shape;2849;p70"/>
          <p:cNvSpPr txBox="1">
            <a:spLocks noGrp="1"/>
          </p:cNvSpPr>
          <p:nvPr>
            <p:ph type="subTitle" idx="4294967295"/>
          </p:nvPr>
        </p:nvSpPr>
        <p:spPr>
          <a:xfrm>
            <a:off x="1361621" y="1920463"/>
            <a:ext cx="6319326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500" b="1" dirty="0" smtClean="0">
                <a:latin typeface="Times New Roman" pitchFamily="18" charset="0"/>
                <a:ea typeface="Gloria Hallelujah"/>
                <a:cs typeface="Times New Roman" pitchFamily="18" charset="0"/>
                <a:sym typeface="Gloria Hallelujah"/>
              </a:rPr>
              <a:t>Здійснення власного професійного розвитку та самоосвіта</a:t>
            </a:r>
            <a:endParaRPr sz="2500" b="1" dirty="0">
              <a:solidFill>
                <a:schemeClr val="dk1"/>
              </a:solidFill>
              <a:latin typeface="Times New Roman" pitchFamily="18" charset="0"/>
              <a:ea typeface="Gloria Hallelujah"/>
              <a:cs typeface="Times New Roman" pitchFamily="18" charset="0"/>
              <a:sym typeface="Gloria Hallelujah"/>
            </a:endParaRPr>
          </a:p>
        </p:txBody>
      </p:sp>
      <p:grpSp>
        <p:nvGrpSpPr>
          <p:cNvPr id="2850" name="Google Shape;2850;p70"/>
          <p:cNvGrpSpPr/>
          <p:nvPr/>
        </p:nvGrpSpPr>
        <p:grpSpPr>
          <a:xfrm rot="754412">
            <a:off x="996289" y="3716137"/>
            <a:ext cx="445479" cy="476286"/>
            <a:chOff x="3705600" y="3073275"/>
            <a:chExt cx="274025" cy="292975"/>
          </a:xfrm>
        </p:grpSpPr>
        <p:sp>
          <p:nvSpPr>
            <p:cNvPr id="2851" name="Google Shape;2851;p70"/>
            <p:cNvSpPr/>
            <p:nvPr/>
          </p:nvSpPr>
          <p:spPr>
            <a:xfrm>
              <a:off x="3705600" y="3073275"/>
              <a:ext cx="274025" cy="292975"/>
            </a:xfrm>
            <a:custGeom>
              <a:avLst/>
              <a:gdLst/>
              <a:ahLst/>
              <a:cxnLst/>
              <a:rect l="l" t="t" r="r" b="b"/>
              <a:pathLst>
                <a:path w="10961" h="11719" extrusionOk="0">
                  <a:moveTo>
                    <a:pt x="2325" y="251"/>
                  </a:moveTo>
                  <a:cubicBezTo>
                    <a:pt x="2327" y="251"/>
                    <a:pt x="2329" y="251"/>
                    <a:pt x="2331" y="251"/>
                  </a:cubicBezTo>
                  <a:cubicBezTo>
                    <a:pt x="2353" y="253"/>
                    <a:pt x="2356" y="355"/>
                    <a:pt x="2338" y="479"/>
                  </a:cubicBezTo>
                  <a:lnTo>
                    <a:pt x="2306" y="702"/>
                  </a:lnTo>
                  <a:lnTo>
                    <a:pt x="2982" y="1521"/>
                  </a:lnTo>
                  <a:cubicBezTo>
                    <a:pt x="3654" y="2337"/>
                    <a:pt x="3659" y="2342"/>
                    <a:pt x="3891" y="2444"/>
                  </a:cubicBezTo>
                  <a:cubicBezTo>
                    <a:pt x="4020" y="2501"/>
                    <a:pt x="4345" y="2690"/>
                    <a:pt x="4616" y="2865"/>
                  </a:cubicBezTo>
                  <a:cubicBezTo>
                    <a:pt x="4885" y="3041"/>
                    <a:pt x="5419" y="3361"/>
                    <a:pt x="5799" y="3576"/>
                  </a:cubicBezTo>
                  <a:cubicBezTo>
                    <a:pt x="6180" y="3791"/>
                    <a:pt x="6633" y="4055"/>
                    <a:pt x="6802" y="4162"/>
                  </a:cubicBezTo>
                  <a:cubicBezTo>
                    <a:pt x="7311" y="4482"/>
                    <a:pt x="7630" y="4667"/>
                    <a:pt x="7691" y="4675"/>
                  </a:cubicBezTo>
                  <a:cubicBezTo>
                    <a:pt x="7723" y="4679"/>
                    <a:pt x="7763" y="4703"/>
                    <a:pt x="7783" y="4728"/>
                  </a:cubicBezTo>
                  <a:cubicBezTo>
                    <a:pt x="7802" y="4754"/>
                    <a:pt x="7953" y="4844"/>
                    <a:pt x="8122" y="4931"/>
                  </a:cubicBezTo>
                  <a:cubicBezTo>
                    <a:pt x="8288" y="5018"/>
                    <a:pt x="8573" y="5173"/>
                    <a:pt x="8749" y="5274"/>
                  </a:cubicBezTo>
                  <a:cubicBezTo>
                    <a:pt x="8925" y="5377"/>
                    <a:pt x="9233" y="5545"/>
                    <a:pt x="9426" y="5645"/>
                  </a:cubicBezTo>
                  <a:cubicBezTo>
                    <a:pt x="9856" y="5868"/>
                    <a:pt x="10429" y="6249"/>
                    <a:pt x="10525" y="6374"/>
                  </a:cubicBezTo>
                  <a:cubicBezTo>
                    <a:pt x="10632" y="6514"/>
                    <a:pt x="10695" y="6845"/>
                    <a:pt x="10633" y="6946"/>
                  </a:cubicBezTo>
                  <a:cubicBezTo>
                    <a:pt x="10405" y="7322"/>
                    <a:pt x="9981" y="7768"/>
                    <a:pt x="9220" y="8430"/>
                  </a:cubicBezTo>
                  <a:cubicBezTo>
                    <a:pt x="8910" y="8701"/>
                    <a:pt x="8615" y="8965"/>
                    <a:pt x="8566" y="9019"/>
                  </a:cubicBezTo>
                  <a:cubicBezTo>
                    <a:pt x="8517" y="9071"/>
                    <a:pt x="8177" y="9358"/>
                    <a:pt x="7808" y="9660"/>
                  </a:cubicBezTo>
                  <a:cubicBezTo>
                    <a:pt x="7440" y="9961"/>
                    <a:pt x="6838" y="10467"/>
                    <a:pt x="6467" y="10787"/>
                  </a:cubicBezTo>
                  <a:cubicBezTo>
                    <a:pt x="5846" y="11324"/>
                    <a:pt x="5664" y="11461"/>
                    <a:pt x="5450" y="11461"/>
                  </a:cubicBezTo>
                  <a:cubicBezTo>
                    <a:pt x="5400" y="11461"/>
                    <a:pt x="5348" y="11453"/>
                    <a:pt x="5289" y="11442"/>
                  </a:cubicBezTo>
                  <a:cubicBezTo>
                    <a:pt x="5181" y="11421"/>
                    <a:pt x="5086" y="11395"/>
                    <a:pt x="5075" y="11382"/>
                  </a:cubicBezTo>
                  <a:cubicBezTo>
                    <a:pt x="5063" y="11369"/>
                    <a:pt x="4991" y="11304"/>
                    <a:pt x="4912" y="11234"/>
                  </a:cubicBezTo>
                  <a:cubicBezTo>
                    <a:pt x="4648" y="11005"/>
                    <a:pt x="4350" y="10313"/>
                    <a:pt x="4099" y="9345"/>
                  </a:cubicBezTo>
                  <a:cubicBezTo>
                    <a:pt x="4049" y="9159"/>
                    <a:pt x="3982" y="8925"/>
                    <a:pt x="3949" y="8831"/>
                  </a:cubicBezTo>
                  <a:cubicBezTo>
                    <a:pt x="3916" y="8737"/>
                    <a:pt x="3839" y="8501"/>
                    <a:pt x="3778" y="8308"/>
                  </a:cubicBezTo>
                  <a:cubicBezTo>
                    <a:pt x="3717" y="8116"/>
                    <a:pt x="3645" y="7888"/>
                    <a:pt x="3617" y="7805"/>
                  </a:cubicBezTo>
                  <a:cubicBezTo>
                    <a:pt x="3589" y="7722"/>
                    <a:pt x="3549" y="7589"/>
                    <a:pt x="3529" y="7517"/>
                  </a:cubicBezTo>
                  <a:cubicBezTo>
                    <a:pt x="3509" y="7441"/>
                    <a:pt x="3454" y="7278"/>
                    <a:pt x="3407" y="7148"/>
                  </a:cubicBezTo>
                  <a:cubicBezTo>
                    <a:pt x="3360" y="7018"/>
                    <a:pt x="3297" y="6827"/>
                    <a:pt x="3264" y="6715"/>
                  </a:cubicBezTo>
                  <a:cubicBezTo>
                    <a:pt x="3079" y="6089"/>
                    <a:pt x="2916" y="5609"/>
                    <a:pt x="2772" y="5273"/>
                  </a:cubicBezTo>
                  <a:cubicBezTo>
                    <a:pt x="2718" y="5148"/>
                    <a:pt x="2654" y="4939"/>
                    <a:pt x="2631" y="4816"/>
                  </a:cubicBezTo>
                  <a:cubicBezTo>
                    <a:pt x="2607" y="4690"/>
                    <a:pt x="2523" y="4406"/>
                    <a:pt x="2441" y="4178"/>
                  </a:cubicBezTo>
                  <a:lnTo>
                    <a:pt x="2294" y="3767"/>
                  </a:lnTo>
                  <a:lnTo>
                    <a:pt x="1632" y="2949"/>
                  </a:lnTo>
                  <a:cubicBezTo>
                    <a:pt x="777" y="1891"/>
                    <a:pt x="715" y="1822"/>
                    <a:pt x="600" y="1822"/>
                  </a:cubicBezTo>
                  <a:cubicBezTo>
                    <a:pt x="597" y="1822"/>
                    <a:pt x="594" y="1822"/>
                    <a:pt x="590" y="1822"/>
                  </a:cubicBezTo>
                  <a:cubicBezTo>
                    <a:pt x="534" y="1823"/>
                    <a:pt x="460" y="1845"/>
                    <a:pt x="426" y="1872"/>
                  </a:cubicBezTo>
                  <a:cubicBezTo>
                    <a:pt x="413" y="1882"/>
                    <a:pt x="400" y="1886"/>
                    <a:pt x="386" y="1886"/>
                  </a:cubicBezTo>
                  <a:cubicBezTo>
                    <a:pt x="324" y="1886"/>
                    <a:pt x="259" y="1802"/>
                    <a:pt x="286" y="1730"/>
                  </a:cubicBezTo>
                  <a:cubicBezTo>
                    <a:pt x="313" y="1658"/>
                    <a:pt x="673" y="1324"/>
                    <a:pt x="884" y="1174"/>
                  </a:cubicBezTo>
                  <a:cubicBezTo>
                    <a:pt x="971" y="1112"/>
                    <a:pt x="1239" y="921"/>
                    <a:pt x="1480" y="749"/>
                  </a:cubicBezTo>
                  <a:cubicBezTo>
                    <a:pt x="1892" y="455"/>
                    <a:pt x="2238" y="251"/>
                    <a:pt x="2325" y="251"/>
                  </a:cubicBezTo>
                  <a:close/>
                  <a:moveTo>
                    <a:pt x="2332" y="0"/>
                  </a:moveTo>
                  <a:cubicBezTo>
                    <a:pt x="2228" y="0"/>
                    <a:pt x="1708" y="282"/>
                    <a:pt x="1513" y="444"/>
                  </a:cubicBezTo>
                  <a:cubicBezTo>
                    <a:pt x="1468" y="481"/>
                    <a:pt x="1185" y="687"/>
                    <a:pt x="887" y="900"/>
                  </a:cubicBezTo>
                  <a:cubicBezTo>
                    <a:pt x="588" y="1111"/>
                    <a:pt x="286" y="1354"/>
                    <a:pt x="217" y="1434"/>
                  </a:cubicBezTo>
                  <a:cubicBezTo>
                    <a:pt x="38" y="1645"/>
                    <a:pt x="1" y="1786"/>
                    <a:pt x="82" y="1946"/>
                  </a:cubicBezTo>
                  <a:cubicBezTo>
                    <a:pt x="151" y="2080"/>
                    <a:pt x="205" y="2135"/>
                    <a:pt x="303" y="2135"/>
                  </a:cubicBezTo>
                  <a:cubicBezTo>
                    <a:pt x="340" y="2135"/>
                    <a:pt x="383" y="2127"/>
                    <a:pt x="435" y="2112"/>
                  </a:cubicBezTo>
                  <a:cubicBezTo>
                    <a:pt x="473" y="2102"/>
                    <a:pt x="511" y="2097"/>
                    <a:pt x="544" y="2097"/>
                  </a:cubicBezTo>
                  <a:cubicBezTo>
                    <a:pt x="590" y="2097"/>
                    <a:pt x="628" y="2107"/>
                    <a:pt x="645" y="2126"/>
                  </a:cubicBezTo>
                  <a:cubicBezTo>
                    <a:pt x="672" y="2157"/>
                    <a:pt x="729" y="2219"/>
                    <a:pt x="771" y="2260"/>
                  </a:cubicBezTo>
                  <a:cubicBezTo>
                    <a:pt x="814" y="2301"/>
                    <a:pt x="1129" y="2694"/>
                    <a:pt x="1473" y="3136"/>
                  </a:cubicBezTo>
                  <a:cubicBezTo>
                    <a:pt x="2160" y="4016"/>
                    <a:pt x="2124" y="3949"/>
                    <a:pt x="2403" y="4899"/>
                  </a:cubicBezTo>
                  <a:cubicBezTo>
                    <a:pt x="2474" y="5143"/>
                    <a:pt x="2616" y="5577"/>
                    <a:pt x="2715" y="5858"/>
                  </a:cubicBezTo>
                  <a:cubicBezTo>
                    <a:pt x="3013" y="6697"/>
                    <a:pt x="3387" y="7832"/>
                    <a:pt x="3469" y="8143"/>
                  </a:cubicBezTo>
                  <a:cubicBezTo>
                    <a:pt x="3583" y="8574"/>
                    <a:pt x="3634" y="8729"/>
                    <a:pt x="3710" y="8871"/>
                  </a:cubicBezTo>
                  <a:cubicBezTo>
                    <a:pt x="3747" y="8942"/>
                    <a:pt x="3807" y="9133"/>
                    <a:pt x="3842" y="9299"/>
                  </a:cubicBezTo>
                  <a:cubicBezTo>
                    <a:pt x="3908" y="9604"/>
                    <a:pt x="3994" y="9898"/>
                    <a:pt x="4193" y="10497"/>
                  </a:cubicBezTo>
                  <a:cubicBezTo>
                    <a:pt x="4291" y="10791"/>
                    <a:pt x="4351" y="10900"/>
                    <a:pt x="4584" y="11203"/>
                  </a:cubicBezTo>
                  <a:cubicBezTo>
                    <a:pt x="4836" y="11532"/>
                    <a:pt x="4876" y="11569"/>
                    <a:pt x="5072" y="11647"/>
                  </a:cubicBezTo>
                  <a:cubicBezTo>
                    <a:pt x="5176" y="11687"/>
                    <a:pt x="5350" y="11718"/>
                    <a:pt x="5472" y="11718"/>
                  </a:cubicBezTo>
                  <a:cubicBezTo>
                    <a:pt x="5485" y="11718"/>
                    <a:pt x="5497" y="11718"/>
                    <a:pt x="5509" y="11717"/>
                  </a:cubicBezTo>
                  <a:cubicBezTo>
                    <a:pt x="5763" y="11701"/>
                    <a:pt x="5851" y="11641"/>
                    <a:pt x="6822" y="10816"/>
                  </a:cubicBezTo>
                  <a:cubicBezTo>
                    <a:pt x="7084" y="10592"/>
                    <a:pt x="7575" y="10184"/>
                    <a:pt x="7914" y="9905"/>
                  </a:cubicBezTo>
                  <a:cubicBezTo>
                    <a:pt x="8255" y="9626"/>
                    <a:pt x="8587" y="9346"/>
                    <a:pt x="8656" y="9278"/>
                  </a:cubicBezTo>
                  <a:cubicBezTo>
                    <a:pt x="8725" y="9212"/>
                    <a:pt x="8943" y="9019"/>
                    <a:pt x="9143" y="8847"/>
                  </a:cubicBezTo>
                  <a:cubicBezTo>
                    <a:pt x="10002" y="8104"/>
                    <a:pt x="10683" y="7430"/>
                    <a:pt x="10835" y="7173"/>
                  </a:cubicBezTo>
                  <a:cubicBezTo>
                    <a:pt x="10960" y="6961"/>
                    <a:pt x="10885" y="6412"/>
                    <a:pt x="10699" y="6172"/>
                  </a:cubicBezTo>
                  <a:cubicBezTo>
                    <a:pt x="10614" y="6062"/>
                    <a:pt x="9919" y="5612"/>
                    <a:pt x="9524" y="5413"/>
                  </a:cubicBezTo>
                  <a:cubicBezTo>
                    <a:pt x="9352" y="5326"/>
                    <a:pt x="9070" y="5172"/>
                    <a:pt x="8907" y="5076"/>
                  </a:cubicBezTo>
                  <a:cubicBezTo>
                    <a:pt x="8743" y="4978"/>
                    <a:pt x="8517" y="4856"/>
                    <a:pt x="8411" y="4804"/>
                  </a:cubicBezTo>
                  <a:cubicBezTo>
                    <a:pt x="8202" y="4704"/>
                    <a:pt x="7417" y="4250"/>
                    <a:pt x="6897" y="3929"/>
                  </a:cubicBezTo>
                  <a:cubicBezTo>
                    <a:pt x="6725" y="3824"/>
                    <a:pt x="6279" y="3563"/>
                    <a:pt x="5911" y="3355"/>
                  </a:cubicBezTo>
                  <a:cubicBezTo>
                    <a:pt x="5544" y="3145"/>
                    <a:pt x="5081" y="2873"/>
                    <a:pt x="4891" y="2751"/>
                  </a:cubicBezTo>
                  <a:cubicBezTo>
                    <a:pt x="4700" y="2629"/>
                    <a:pt x="4401" y="2455"/>
                    <a:pt x="4228" y="2363"/>
                  </a:cubicBezTo>
                  <a:cubicBezTo>
                    <a:pt x="3886" y="2184"/>
                    <a:pt x="3612" y="1936"/>
                    <a:pt x="3252" y="1482"/>
                  </a:cubicBezTo>
                  <a:cubicBezTo>
                    <a:pt x="3127" y="1324"/>
                    <a:pt x="2922" y="1076"/>
                    <a:pt x="2795" y="931"/>
                  </a:cubicBezTo>
                  <a:lnTo>
                    <a:pt x="2566" y="668"/>
                  </a:lnTo>
                  <a:lnTo>
                    <a:pt x="2600" y="467"/>
                  </a:lnTo>
                  <a:cubicBezTo>
                    <a:pt x="2628" y="307"/>
                    <a:pt x="2614" y="241"/>
                    <a:pt x="2534" y="136"/>
                  </a:cubicBezTo>
                  <a:cubicBezTo>
                    <a:pt x="2470" y="55"/>
                    <a:pt x="2396" y="3"/>
                    <a:pt x="2335" y="0"/>
                  </a:cubicBezTo>
                  <a:cubicBezTo>
                    <a:pt x="2334" y="0"/>
                    <a:pt x="2333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0"/>
            <p:cNvSpPr/>
            <p:nvPr/>
          </p:nvSpPr>
          <p:spPr>
            <a:xfrm>
              <a:off x="3734450" y="3114550"/>
              <a:ext cx="52850" cy="69075"/>
            </a:xfrm>
            <a:custGeom>
              <a:avLst/>
              <a:gdLst/>
              <a:ahLst/>
              <a:cxnLst/>
              <a:rect l="l" t="t" r="r" b="b"/>
              <a:pathLst>
                <a:path w="2114" h="2763" extrusionOk="0">
                  <a:moveTo>
                    <a:pt x="83" y="0"/>
                  </a:moveTo>
                  <a:cubicBezTo>
                    <a:pt x="80" y="0"/>
                    <a:pt x="77" y="1"/>
                    <a:pt x="74" y="2"/>
                  </a:cubicBezTo>
                  <a:cubicBezTo>
                    <a:pt x="52" y="10"/>
                    <a:pt x="22" y="44"/>
                    <a:pt x="12" y="71"/>
                  </a:cubicBezTo>
                  <a:cubicBezTo>
                    <a:pt x="0" y="106"/>
                    <a:pt x="165" y="351"/>
                    <a:pt x="462" y="744"/>
                  </a:cubicBezTo>
                  <a:cubicBezTo>
                    <a:pt x="720" y="1085"/>
                    <a:pt x="1021" y="1490"/>
                    <a:pt x="1131" y="1645"/>
                  </a:cubicBezTo>
                  <a:cubicBezTo>
                    <a:pt x="1609" y="2319"/>
                    <a:pt x="1925" y="2733"/>
                    <a:pt x="1976" y="2753"/>
                  </a:cubicBezTo>
                  <a:cubicBezTo>
                    <a:pt x="1993" y="2759"/>
                    <a:pt x="2009" y="2762"/>
                    <a:pt x="2023" y="2762"/>
                  </a:cubicBezTo>
                  <a:cubicBezTo>
                    <a:pt x="2092" y="2762"/>
                    <a:pt x="2113" y="2686"/>
                    <a:pt x="2059" y="2589"/>
                  </a:cubicBezTo>
                  <a:cubicBezTo>
                    <a:pt x="2026" y="2530"/>
                    <a:pt x="2001" y="2503"/>
                    <a:pt x="1975" y="2503"/>
                  </a:cubicBezTo>
                  <a:cubicBezTo>
                    <a:pt x="1964" y="2503"/>
                    <a:pt x="1953" y="2508"/>
                    <a:pt x="1941" y="2517"/>
                  </a:cubicBezTo>
                  <a:cubicBezTo>
                    <a:pt x="1924" y="2529"/>
                    <a:pt x="1913" y="2536"/>
                    <a:pt x="1907" y="2536"/>
                  </a:cubicBezTo>
                  <a:cubicBezTo>
                    <a:pt x="1897" y="2536"/>
                    <a:pt x="1902" y="2518"/>
                    <a:pt x="1919" y="2477"/>
                  </a:cubicBezTo>
                  <a:cubicBezTo>
                    <a:pt x="1945" y="2413"/>
                    <a:pt x="1914" y="2351"/>
                    <a:pt x="1756" y="2157"/>
                  </a:cubicBezTo>
                  <a:cubicBezTo>
                    <a:pt x="1649" y="2023"/>
                    <a:pt x="1405" y="1692"/>
                    <a:pt x="1214" y="1419"/>
                  </a:cubicBezTo>
                  <a:cubicBezTo>
                    <a:pt x="1023" y="1147"/>
                    <a:pt x="766" y="781"/>
                    <a:pt x="642" y="604"/>
                  </a:cubicBezTo>
                  <a:cubicBezTo>
                    <a:pt x="406" y="265"/>
                    <a:pt x="160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0"/>
            <p:cNvSpPr/>
            <p:nvPr/>
          </p:nvSpPr>
          <p:spPr>
            <a:xfrm>
              <a:off x="3790875" y="3170900"/>
              <a:ext cx="160175" cy="170425"/>
            </a:xfrm>
            <a:custGeom>
              <a:avLst/>
              <a:gdLst/>
              <a:ahLst/>
              <a:cxnLst/>
              <a:rect l="l" t="t" r="r" b="b"/>
              <a:pathLst>
                <a:path w="6407" h="6817" extrusionOk="0">
                  <a:moveTo>
                    <a:pt x="2160" y="262"/>
                  </a:moveTo>
                  <a:lnTo>
                    <a:pt x="2447" y="434"/>
                  </a:lnTo>
                  <a:cubicBezTo>
                    <a:pt x="2930" y="725"/>
                    <a:pt x="3450" y="1066"/>
                    <a:pt x="3752" y="1289"/>
                  </a:cubicBezTo>
                  <a:cubicBezTo>
                    <a:pt x="4445" y="1802"/>
                    <a:pt x="5299" y="2338"/>
                    <a:pt x="5598" y="2448"/>
                  </a:cubicBezTo>
                  <a:cubicBezTo>
                    <a:pt x="5721" y="2493"/>
                    <a:pt x="5848" y="2577"/>
                    <a:pt x="5917" y="2656"/>
                  </a:cubicBezTo>
                  <a:lnTo>
                    <a:pt x="6030" y="2789"/>
                  </a:lnTo>
                  <a:lnTo>
                    <a:pt x="5893" y="2968"/>
                  </a:lnTo>
                  <a:cubicBezTo>
                    <a:pt x="5792" y="3100"/>
                    <a:pt x="5735" y="3170"/>
                    <a:pt x="5705" y="3170"/>
                  </a:cubicBezTo>
                  <a:cubicBezTo>
                    <a:pt x="5670" y="3170"/>
                    <a:pt x="5674" y="3068"/>
                    <a:pt x="5692" y="2848"/>
                  </a:cubicBezTo>
                  <a:cubicBezTo>
                    <a:pt x="5718" y="2532"/>
                    <a:pt x="5713" y="2516"/>
                    <a:pt x="5597" y="2511"/>
                  </a:cubicBezTo>
                  <a:cubicBezTo>
                    <a:pt x="5597" y="2511"/>
                    <a:pt x="5596" y="2511"/>
                    <a:pt x="5596" y="2511"/>
                  </a:cubicBezTo>
                  <a:cubicBezTo>
                    <a:pt x="5527" y="2511"/>
                    <a:pt x="5505" y="2577"/>
                    <a:pt x="5477" y="2883"/>
                  </a:cubicBezTo>
                  <a:cubicBezTo>
                    <a:pt x="5456" y="3090"/>
                    <a:pt x="5454" y="3275"/>
                    <a:pt x="5471" y="3300"/>
                  </a:cubicBezTo>
                  <a:cubicBezTo>
                    <a:pt x="5488" y="3323"/>
                    <a:pt x="5492" y="3354"/>
                    <a:pt x="5479" y="3366"/>
                  </a:cubicBezTo>
                  <a:cubicBezTo>
                    <a:pt x="5466" y="3380"/>
                    <a:pt x="5430" y="3416"/>
                    <a:pt x="5394" y="3451"/>
                  </a:cubicBezTo>
                  <a:cubicBezTo>
                    <a:pt x="5013" y="3839"/>
                    <a:pt x="4635" y="4192"/>
                    <a:pt x="4601" y="4192"/>
                  </a:cubicBezTo>
                  <a:cubicBezTo>
                    <a:pt x="4601" y="4192"/>
                    <a:pt x="4601" y="4192"/>
                    <a:pt x="4601" y="4192"/>
                  </a:cubicBezTo>
                  <a:cubicBezTo>
                    <a:pt x="4583" y="4190"/>
                    <a:pt x="4586" y="4032"/>
                    <a:pt x="4609" y="3848"/>
                  </a:cubicBezTo>
                  <a:cubicBezTo>
                    <a:pt x="4641" y="3598"/>
                    <a:pt x="4631" y="3478"/>
                    <a:pt x="4577" y="3478"/>
                  </a:cubicBezTo>
                  <a:cubicBezTo>
                    <a:pt x="4563" y="3478"/>
                    <a:pt x="4547" y="3486"/>
                    <a:pt x="4528" y="3501"/>
                  </a:cubicBezTo>
                  <a:cubicBezTo>
                    <a:pt x="4490" y="3531"/>
                    <a:pt x="4393" y="4306"/>
                    <a:pt x="4423" y="4346"/>
                  </a:cubicBezTo>
                  <a:cubicBezTo>
                    <a:pt x="4455" y="4386"/>
                    <a:pt x="3136" y="5756"/>
                    <a:pt x="2677" y="6157"/>
                  </a:cubicBezTo>
                  <a:cubicBezTo>
                    <a:pt x="2489" y="6323"/>
                    <a:pt x="2078" y="6554"/>
                    <a:pt x="1950" y="6568"/>
                  </a:cubicBezTo>
                  <a:cubicBezTo>
                    <a:pt x="1948" y="6568"/>
                    <a:pt x="1947" y="6568"/>
                    <a:pt x="1945" y="6568"/>
                  </a:cubicBezTo>
                  <a:cubicBezTo>
                    <a:pt x="1873" y="6568"/>
                    <a:pt x="1765" y="6431"/>
                    <a:pt x="1749" y="6317"/>
                  </a:cubicBezTo>
                  <a:cubicBezTo>
                    <a:pt x="1743" y="6271"/>
                    <a:pt x="1664" y="6060"/>
                    <a:pt x="1576" y="5853"/>
                  </a:cubicBezTo>
                  <a:cubicBezTo>
                    <a:pt x="1488" y="5646"/>
                    <a:pt x="1416" y="5417"/>
                    <a:pt x="1416" y="5348"/>
                  </a:cubicBezTo>
                  <a:cubicBezTo>
                    <a:pt x="1419" y="5047"/>
                    <a:pt x="1467" y="4457"/>
                    <a:pt x="1534" y="3880"/>
                  </a:cubicBezTo>
                  <a:cubicBezTo>
                    <a:pt x="1582" y="3469"/>
                    <a:pt x="1586" y="3239"/>
                    <a:pt x="1548" y="3215"/>
                  </a:cubicBezTo>
                  <a:cubicBezTo>
                    <a:pt x="1523" y="3200"/>
                    <a:pt x="1498" y="3192"/>
                    <a:pt x="1481" y="3192"/>
                  </a:cubicBezTo>
                  <a:cubicBezTo>
                    <a:pt x="1475" y="3192"/>
                    <a:pt x="1469" y="3193"/>
                    <a:pt x="1465" y="3196"/>
                  </a:cubicBezTo>
                  <a:cubicBezTo>
                    <a:pt x="1444" y="3214"/>
                    <a:pt x="1311" y="4317"/>
                    <a:pt x="1282" y="4725"/>
                  </a:cubicBezTo>
                  <a:cubicBezTo>
                    <a:pt x="1274" y="4839"/>
                    <a:pt x="1256" y="4936"/>
                    <a:pt x="1243" y="4936"/>
                  </a:cubicBezTo>
                  <a:cubicBezTo>
                    <a:pt x="1243" y="4936"/>
                    <a:pt x="1243" y="4936"/>
                    <a:pt x="1243" y="4936"/>
                  </a:cubicBezTo>
                  <a:cubicBezTo>
                    <a:pt x="1231" y="4935"/>
                    <a:pt x="1180" y="4811"/>
                    <a:pt x="1133" y="4666"/>
                  </a:cubicBezTo>
                  <a:cubicBezTo>
                    <a:pt x="1064" y="4457"/>
                    <a:pt x="1060" y="4400"/>
                    <a:pt x="1118" y="4400"/>
                  </a:cubicBezTo>
                  <a:cubicBezTo>
                    <a:pt x="1118" y="4400"/>
                    <a:pt x="1119" y="4400"/>
                    <a:pt x="1119" y="4400"/>
                  </a:cubicBezTo>
                  <a:cubicBezTo>
                    <a:pt x="1120" y="4400"/>
                    <a:pt x="1121" y="4400"/>
                    <a:pt x="1122" y="4400"/>
                  </a:cubicBezTo>
                  <a:cubicBezTo>
                    <a:pt x="1201" y="4400"/>
                    <a:pt x="1221" y="4299"/>
                    <a:pt x="1254" y="3717"/>
                  </a:cubicBezTo>
                  <a:cubicBezTo>
                    <a:pt x="1263" y="3558"/>
                    <a:pt x="1301" y="3167"/>
                    <a:pt x="1336" y="2848"/>
                  </a:cubicBezTo>
                  <a:cubicBezTo>
                    <a:pt x="1387" y="2397"/>
                    <a:pt x="1381" y="2175"/>
                    <a:pt x="1319" y="2175"/>
                  </a:cubicBezTo>
                  <a:cubicBezTo>
                    <a:pt x="1311" y="2175"/>
                    <a:pt x="1301" y="2179"/>
                    <a:pt x="1291" y="2187"/>
                  </a:cubicBezTo>
                  <a:cubicBezTo>
                    <a:pt x="1253" y="2217"/>
                    <a:pt x="1102" y="3487"/>
                    <a:pt x="1086" y="3915"/>
                  </a:cubicBezTo>
                  <a:cubicBezTo>
                    <a:pt x="1080" y="4106"/>
                    <a:pt x="1063" y="4264"/>
                    <a:pt x="1051" y="4264"/>
                  </a:cubicBezTo>
                  <a:cubicBezTo>
                    <a:pt x="1051" y="4264"/>
                    <a:pt x="1051" y="4264"/>
                    <a:pt x="1051" y="4264"/>
                  </a:cubicBezTo>
                  <a:cubicBezTo>
                    <a:pt x="1038" y="4263"/>
                    <a:pt x="971" y="4092"/>
                    <a:pt x="902" y="3885"/>
                  </a:cubicBezTo>
                  <a:cubicBezTo>
                    <a:pt x="798" y="3571"/>
                    <a:pt x="784" y="3457"/>
                    <a:pt x="817" y="3193"/>
                  </a:cubicBezTo>
                  <a:cubicBezTo>
                    <a:pt x="881" y="2680"/>
                    <a:pt x="901" y="1770"/>
                    <a:pt x="849" y="1703"/>
                  </a:cubicBezTo>
                  <a:cubicBezTo>
                    <a:pt x="829" y="1676"/>
                    <a:pt x="809" y="1664"/>
                    <a:pt x="790" y="1664"/>
                  </a:cubicBezTo>
                  <a:cubicBezTo>
                    <a:pt x="741" y="1664"/>
                    <a:pt x="705" y="1752"/>
                    <a:pt x="711" y="1887"/>
                  </a:cubicBezTo>
                  <a:cubicBezTo>
                    <a:pt x="715" y="1980"/>
                    <a:pt x="707" y="2296"/>
                    <a:pt x="693" y="2582"/>
                  </a:cubicBezTo>
                  <a:cubicBezTo>
                    <a:pt x="676" y="2928"/>
                    <a:pt x="653" y="3101"/>
                    <a:pt x="624" y="3101"/>
                  </a:cubicBezTo>
                  <a:cubicBezTo>
                    <a:pt x="611" y="3101"/>
                    <a:pt x="596" y="3066"/>
                    <a:pt x="581" y="2996"/>
                  </a:cubicBezTo>
                  <a:cubicBezTo>
                    <a:pt x="552" y="2866"/>
                    <a:pt x="426" y="2467"/>
                    <a:pt x="335" y="2214"/>
                  </a:cubicBezTo>
                  <a:lnTo>
                    <a:pt x="266" y="2024"/>
                  </a:lnTo>
                  <a:lnTo>
                    <a:pt x="600" y="1724"/>
                  </a:lnTo>
                  <a:cubicBezTo>
                    <a:pt x="784" y="1558"/>
                    <a:pt x="1127" y="1229"/>
                    <a:pt x="1363" y="990"/>
                  </a:cubicBezTo>
                  <a:cubicBezTo>
                    <a:pt x="1599" y="752"/>
                    <a:pt x="1874" y="490"/>
                    <a:pt x="1976" y="409"/>
                  </a:cubicBezTo>
                  <a:lnTo>
                    <a:pt x="2160" y="262"/>
                  </a:lnTo>
                  <a:close/>
                  <a:moveTo>
                    <a:pt x="2150" y="1"/>
                  </a:moveTo>
                  <a:cubicBezTo>
                    <a:pt x="2103" y="1"/>
                    <a:pt x="2040" y="26"/>
                    <a:pt x="2004" y="56"/>
                  </a:cubicBezTo>
                  <a:cubicBezTo>
                    <a:pt x="1967" y="90"/>
                    <a:pt x="1798" y="246"/>
                    <a:pt x="1624" y="406"/>
                  </a:cubicBezTo>
                  <a:cubicBezTo>
                    <a:pt x="1451" y="565"/>
                    <a:pt x="1244" y="772"/>
                    <a:pt x="1163" y="866"/>
                  </a:cubicBezTo>
                  <a:cubicBezTo>
                    <a:pt x="993" y="1063"/>
                    <a:pt x="178" y="1796"/>
                    <a:pt x="102" y="1820"/>
                  </a:cubicBezTo>
                  <a:cubicBezTo>
                    <a:pt x="1" y="1852"/>
                    <a:pt x="8" y="1969"/>
                    <a:pt x="141" y="2370"/>
                  </a:cubicBezTo>
                  <a:cubicBezTo>
                    <a:pt x="214" y="2596"/>
                    <a:pt x="334" y="2970"/>
                    <a:pt x="404" y="3200"/>
                  </a:cubicBezTo>
                  <a:cubicBezTo>
                    <a:pt x="476" y="3430"/>
                    <a:pt x="566" y="3680"/>
                    <a:pt x="603" y="3755"/>
                  </a:cubicBezTo>
                  <a:cubicBezTo>
                    <a:pt x="642" y="3830"/>
                    <a:pt x="673" y="3916"/>
                    <a:pt x="674" y="3946"/>
                  </a:cubicBezTo>
                  <a:cubicBezTo>
                    <a:pt x="674" y="3976"/>
                    <a:pt x="730" y="4190"/>
                    <a:pt x="800" y="4421"/>
                  </a:cubicBezTo>
                  <a:cubicBezTo>
                    <a:pt x="869" y="4653"/>
                    <a:pt x="946" y="4914"/>
                    <a:pt x="971" y="5002"/>
                  </a:cubicBezTo>
                  <a:cubicBezTo>
                    <a:pt x="1100" y="5462"/>
                    <a:pt x="1634" y="6688"/>
                    <a:pt x="1742" y="6774"/>
                  </a:cubicBezTo>
                  <a:cubicBezTo>
                    <a:pt x="1778" y="6803"/>
                    <a:pt x="1829" y="6816"/>
                    <a:pt x="1890" y="6816"/>
                  </a:cubicBezTo>
                  <a:cubicBezTo>
                    <a:pt x="2089" y="6816"/>
                    <a:pt x="2403" y="6671"/>
                    <a:pt x="2728" y="6418"/>
                  </a:cubicBezTo>
                  <a:cubicBezTo>
                    <a:pt x="2993" y="6212"/>
                    <a:pt x="3827" y="5408"/>
                    <a:pt x="4148" y="5050"/>
                  </a:cubicBezTo>
                  <a:cubicBezTo>
                    <a:pt x="4236" y="4951"/>
                    <a:pt x="4569" y="4618"/>
                    <a:pt x="4884" y="4313"/>
                  </a:cubicBezTo>
                  <a:cubicBezTo>
                    <a:pt x="5199" y="4008"/>
                    <a:pt x="5464" y="3741"/>
                    <a:pt x="5471" y="3723"/>
                  </a:cubicBezTo>
                  <a:cubicBezTo>
                    <a:pt x="5479" y="3705"/>
                    <a:pt x="5614" y="3575"/>
                    <a:pt x="5773" y="3438"/>
                  </a:cubicBezTo>
                  <a:cubicBezTo>
                    <a:pt x="5931" y="3299"/>
                    <a:pt x="6111" y="3124"/>
                    <a:pt x="6173" y="3048"/>
                  </a:cubicBezTo>
                  <a:cubicBezTo>
                    <a:pt x="6406" y="2760"/>
                    <a:pt x="6281" y="2511"/>
                    <a:pt x="5776" y="2258"/>
                  </a:cubicBezTo>
                  <a:cubicBezTo>
                    <a:pt x="5295" y="2017"/>
                    <a:pt x="5022" y="1854"/>
                    <a:pt x="4462" y="1477"/>
                  </a:cubicBezTo>
                  <a:cubicBezTo>
                    <a:pt x="4182" y="1288"/>
                    <a:pt x="3926" y="1118"/>
                    <a:pt x="3892" y="1099"/>
                  </a:cubicBezTo>
                  <a:cubicBezTo>
                    <a:pt x="3858" y="1080"/>
                    <a:pt x="3804" y="1040"/>
                    <a:pt x="3766" y="1007"/>
                  </a:cubicBezTo>
                  <a:cubicBezTo>
                    <a:pt x="3496" y="770"/>
                    <a:pt x="2272" y="5"/>
                    <a:pt x="2155" y="1"/>
                  </a:cubicBezTo>
                  <a:cubicBezTo>
                    <a:pt x="2154" y="1"/>
                    <a:pt x="2152" y="1"/>
                    <a:pt x="2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0"/>
            <p:cNvSpPr/>
            <p:nvPr/>
          </p:nvSpPr>
          <p:spPr>
            <a:xfrm>
              <a:off x="3839025" y="3191550"/>
              <a:ext cx="21425" cy="19325"/>
            </a:xfrm>
            <a:custGeom>
              <a:avLst/>
              <a:gdLst/>
              <a:ahLst/>
              <a:cxnLst/>
              <a:rect l="l" t="t" r="r" b="b"/>
              <a:pathLst>
                <a:path w="857" h="773" extrusionOk="0">
                  <a:moveTo>
                    <a:pt x="398" y="268"/>
                  </a:moveTo>
                  <a:cubicBezTo>
                    <a:pt x="429" y="268"/>
                    <a:pt x="457" y="287"/>
                    <a:pt x="488" y="328"/>
                  </a:cubicBezTo>
                  <a:cubicBezTo>
                    <a:pt x="541" y="397"/>
                    <a:pt x="538" y="429"/>
                    <a:pt x="470" y="494"/>
                  </a:cubicBezTo>
                  <a:cubicBezTo>
                    <a:pt x="434" y="529"/>
                    <a:pt x="410" y="546"/>
                    <a:pt x="388" y="546"/>
                  </a:cubicBezTo>
                  <a:cubicBezTo>
                    <a:pt x="367" y="546"/>
                    <a:pt x="348" y="529"/>
                    <a:pt x="321" y="495"/>
                  </a:cubicBezTo>
                  <a:cubicBezTo>
                    <a:pt x="243" y="394"/>
                    <a:pt x="250" y="339"/>
                    <a:pt x="346" y="285"/>
                  </a:cubicBezTo>
                  <a:cubicBezTo>
                    <a:pt x="365" y="274"/>
                    <a:pt x="382" y="268"/>
                    <a:pt x="398" y="268"/>
                  </a:cubicBezTo>
                  <a:close/>
                  <a:moveTo>
                    <a:pt x="448" y="0"/>
                  </a:moveTo>
                  <a:cubicBezTo>
                    <a:pt x="400" y="0"/>
                    <a:pt x="344" y="10"/>
                    <a:pt x="277" y="28"/>
                  </a:cubicBezTo>
                  <a:cubicBezTo>
                    <a:pt x="123" y="71"/>
                    <a:pt x="113" y="81"/>
                    <a:pt x="78" y="220"/>
                  </a:cubicBezTo>
                  <a:cubicBezTo>
                    <a:pt x="0" y="528"/>
                    <a:pt x="151" y="773"/>
                    <a:pt x="378" y="773"/>
                  </a:cubicBezTo>
                  <a:cubicBezTo>
                    <a:pt x="422" y="773"/>
                    <a:pt x="470" y="764"/>
                    <a:pt x="519" y="743"/>
                  </a:cubicBezTo>
                  <a:cubicBezTo>
                    <a:pt x="790" y="630"/>
                    <a:pt x="856" y="428"/>
                    <a:pt x="707" y="175"/>
                  </a:cubicBezTo>
                  <a:cubicBezTo>
                    <a:pt x="636" y="54"/>
                    <a:pt x="562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0"/>
            <p:cNvSpPr/>
            <p:nvPr/>
          </p:nvSpPr>
          <p:spPr>
            <a:xfrm>
              <a:off x="3835550" y="3222875"/>
              <a:ext cx="31325" cy="30575"/>
            </a:xfrm>
            <a:custGeom>
              <a:avLst/>
              <a:gdLst/>
              <a:ahLst/>
              <a:cxnLst/>
              <a:rect l="l" t="t" r="r" b="b"/>
              <a:pathLst>
                <a:path w="1253" h="1223" extrusionOk="0">
                  <a:moveTo>
                    <a:pt x="508" y="261"/>
                  </a:moveTo>
                  <a:cubicBezTo>
                    <a:pt x="531" y="261"/>
                    <a:pt x="555" y="264"/>
                    <a:pt x="583" y="269"/>
                  </a:cubicBezTo>
                  <a:cubicBezTo>
                    <a:pt x="973" y="337"/>
                    <a:pt x="1107" y="619"/>
                    <a:pt x="873" y="881"/>
                  </a:cubicBezTo>
                  <a:cubicBezTo>
                    <a:pt x="809" y="951"/>
                    <a:pt x="722" y="986"/>
                    <a:pt x="632" y="986"/>
                  </a:cubicBezTo>
                  <a:cubicBezTo>
                    <a:pt x="519" y="986"/>
                    <a:pt x="402" y="932"/>
                    <a:pt x="322" y="830"/>
                  </a:cubicBezTo>
                  <a:cubicBezTo>
                    <a:pt x="237" y="719"/>
                    <a:pt x="232" y="672"/>
                    <a:pt x="283" y="516"/>
                  </a:cubicBezTo>
                  <a:cubicBezTo>
                    <a:pt x="344" y="327"/>
                    <a:pt x="397" y="261"/>
                    <a:pt x="508" y="261"/>
                  </a:cubicBezTo>
                  <a:close/>
                  <a:moveTo>
                    <a:pt x="484" y="1"/>
                  </a:moveTo>
                  <a:cubicBezTo>
                    <a:pt x="466" y="1"/>
                    <a:pt x="448" y="2"/>
                    <a:pt x="432" y="4"/>
                  </a:cubicBezTo>
                  <a:cubicBezTo>
                    <a:pt x="291" y="25"/>
                    <a:pt x="131" y="152"/>
                    <a:pt x="69" y="293"/>
                  </a:cubicBezTo>
                  <a:cubicBezTo>
                    <a:pt x="1" y="449"/>
                    <a:pt x="24" y="790"/>
                    <a:pt x="114" y="956"/>
                  </a:cubicBezTo>
                  <a:cubicBezTo>
                    <a:pt x="202" y="1117"/>
                    <a:pt x="383" y="1210"/>
                    <a:pt x="637" y="1222"/>
                  </a:cubicBezTo>
                  <a:cubicBezTo>
                    <a:pt x="654" y="1223"/>
                    <a:pt x="670" y="1223"/>
                    <a:pt x="685" y="1223"/>
                  </a:cubicBezTo>
                  <a:cubicBezTo>
                    <a:pt x="809" y="1223"/>
                    <a:pt x="859" y="1194"/>
                    <a:pt x="1003" y="1064"/>
                  </a:cubicBezTo>
                  <a:cubicBezTo>
                    <a:pt x="1214" y="874"/>
                    <a:pt x="1253" y="756"/>
                    <a:pt x="1198" y="469"/>
                  </a:cubicBezTo>
                  <a:cubicBezTo>
                    <a:pt x="1174" y="342"/>
                    <a:pt x="1129" y="253"/>
                    <a:pt x="1056" y="189"/>
                  </a:cubicBezTo>
                  <a:cubicBezTo>
                    <a:pt x="950" y="93"/>
                    <a:pt x="658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0"/>
            <p:cNvSpPr/>
            <p:nvPr/>
          </p:nvSpPr>
          <p:spPr>
            <a:xfrm>
              <a:off x="3875050" y="3200925"/>
              <a:ext cx="5425" cy="22150"/>
            </a:xfrm>
            <a:custGeom>
              <a:avLst/>
              <a:gdLst/>
              <a:ahLst/>
              <a:cxnLst/>
              <a:rect l="l" t="t" r="r" b="b"/>
              <a:pathLst>
                <a:path w="217" h="886" extrusionOk="0">
                  <a:moveTo>
                    <a:pt x="128" y="0"/>
                  </a:moveTo>
                  <a:cubicBezTo>
                    <a:pt x="80" y="0"/>
                    <a:pt x="47" y="135"/>
                    <a:pt x="23" y="419"/>
                  </a:cubicBezTo>
                  <a:cubicBezTo>
                    <a:pt x="0" y="710"/>
                    <a:pt x="23" y="885"/>
                    <a:pt x="81" y="885"/>
                  </a:cubicBezTo>
                  <a:cubicBezTo>
                    <a:pt x="89" y="885"/>
                    <a:pt x="99" y="881"/>
                    <a:pt x="109" y="873"/>
                  </a:cubicBezTo>
                  <a:cubicBezTo>
                    <a:pt x="158" y="835"/>
                    <a:pt x="217" y="88"/>
                    <a:pt x="174" y="33"/>
                  </a:cubicBezTo>
                  <a:cubicBezTo>
                    <a:pt x="157" y="11"/>
                    <a:pt x="142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0"/>
            <p:cNvSpPr/>
            <p:nvPr/>
          </p:nvSpPr>
          <p:spPr>
            <a:xfrm>
              <a:off x="3884625" y="3209125"/>
              <a:ext cx="7025" cy="19625"/>
            </a:xfrm>
            <a:custGeom>
              <a:avLst/>
              <a:gdLst/>
              <a:ahLst/>
              <a:cxnLst/>
              <a:rect l="l" t="t" r="r" b="b"/>
              <a:pathLst>
                <a:path w="281" h="785" extrusionOk="0">
                  <a:moveTo>
                    <a:pt x="157" y="0"/>
                  </a:moveTo>
                  <a:cubicBezTo>
                    <a:pt x="153" y="0"/>
                    <a:pt x="150" y="1"/>
                    <a:pt x="148" y="4"/>
                  </a:cubicBezTo>
                  <a:cubicBezTo>
                    <a:pt x="134" y="16"/>
                    <a:pt x="93" y="192"/>
                    <a:pt x="56" y="399"/>
                  </a:cubicBezTo>
                  <a:cubicBezTo>
                    <a:pt x="0" y="710"/>
                    <a:pt x="4" y="774"/>
                    <a:pt x="70" y="783"/>
                  </a:cubicBezTo>
                  <a:cubicBezTo>
                    <a:pt x="79" y="784"/>
                    <a:pt x="88" y="785"/>
                    <a:pt x="95" y="785"/>
                  </a:cubicBezTo>
                  <a:cubicBezTo>
                    <a:pt x="140" y="785"/>
                    <a:pt x="151" y="760"/>
                    <a:pt x="149" y="685"/>
                  </a:cubicBezTo>
                  <a:cubicBezTo>
                    <a:pt x="147" y="624"/>
                    <a:pt x="158" y="577"/>
                    <a:pt x="174" y="575"/>
                  </a:cubicBezTo>
                  <a:cubicBezTo>
                    <a:pt x="235" y="570"/>
                    <a:pt x="280" y="121"/>
                    <a:pt x="228" y="53"/>
                  </a:cubicBezTo>
                  <a:cubicBezTo>
                    <a:pt x="203" y="22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0"/>
            <p:cNvSpPr/>
            <p:nvPr/>
          </p:nvSpPr>
          <p:spPr>
            <a:xfrm>
              <a:off x="3836550" y="3250850"/>
              <a:ext cx="30100" cy="53450"/>
            </a:xfrm>
            <a:custGeom>
              <a:avLst/>
              <a:gdLst/>
              <a:ahLst/>
              <a:cxnLst/>
              <a:rect l="l" t="t" r="r" b="b"/>
              <a:pathLst>
                <a:path w="1204" h="2138" extrusionOk="0">
                  <a:moveTo>
                    <a:pt x="641" y="1267"/>
                  </a:moveTo>
                  <a:cubicBezTo>
                    <a:pt x="652" y="1267"/>
                    <a:pt x="662" y="1268"/>
                    <a:pt x="672" y="1269"/>
                  </a:cubicBezTo>
                  <a:cubicBezTo>
                    <a:pt x="795" y="1287"/>
                    <a:pt x="934" y="1420"/>
                    <a:pt x="944" y="1532"/>
                  </a:cubicBezTo>
                  <a:cubicBezTo>
                    <a:pt x="950" y="1606"/>
                    <a:pt x="783" y="1833"/>
                    <a:pt x="699" y="1866"/>
                  </a:cubicBezTo>
                  <a:cubicBezTo>
                    <a:pt x="670" y="1876"/>
                    <a:pt x="623" y="1881"/>
                    <a:pt x="572" y="1881"/>
                  </a:cubicBezTo>
                  <a:cubicBezTo>
                    <a:pt x="477" y="1881"/>
                    <a:pt x="371" y="1865"/>
                    <a:pt x="352" y="1840"/>
                  </a:cubicBezTo>
                  <a:cubicBezTo>
                    <a:pt x="305" y="1780"/>
                    <a:pt x="401" y="1373"/>
                    <a:pt x="475" y="1314"/>
                  </a:cubicBezTo>
                  <a:cubicBezTo>
                    <a:pt x="510" y="1286"/>
                    <a:pt x="580" y="1267"/>
                    <a:pt x="641" y="1267"/>
                  </a:cubicBezTo>
                  <a:close/>
                  <a:moveTo>
                    <a:pt x="1059" y="1"/>
                  </a:moveTo>
                  <a:cubicBezTo>
                    <a:pt x="1048" y="1"/>
                    <a:pt x="1035" y="7"/>
                    <a:pt x="1020" y="18"/>
                  </a:cubicBezTo>
                  <a:cubicBezTo>
                    <a:pt x="1006" y="29"/>
                    <a:pt x="980" y="153"/>
                    <a:pt x="963" y="296"/>
                  </a:cubicBezTo>
                  <a:cubicBezTo>
                    <a:pt x="945" y="439"/>
                    <a:pt x="919" y="667"/>
                    <a:pt x="904" y="807"/>
                  </a:cubicBezTo>
                  <a:lnTo>
                    <a:pt x="876" y="1060"/>
                  </a:lnTo>
                  <a:lnTo>
                    <a:pt x="685" y="1048"/>
                  </a:lnTo>
                  <a:cubicBezTo>
                    <a:pt x="666" y="1047"/>
                    <a:pt x="648" y="1047"/>
                    <a:pt x="630" y="1047"/>
                  </a:cubicBezTo>
                  <a:cubicBezTo>
                    <a:pt x="394" y="1047"/>
                    <a:pt x="241" y="1145"/>
                    <a:pt x="140" y="1358"/>
                  </a:cubicBezTo>
                  <a:cubicBezTo>
                    <a:pt x="0" y="1654"/>
                    <a:pt x="138" y="2066"/>
                    <a:pt x="396" y="2123"/>
                  </a:cubicBezTo>
                  <a:cubicBezTo>
                    <a:pt x="442" y="2133"/>
                    <a:pt x="488" y="2138"/>
                    <a:pt x="533" y="2138"/>
                  </a:cubicBezTo>
                  <a:cubicBezTo>
                    <a:pt x="774" y="2138"/>
                    <a:pt x="992" y="1997"/>
                    <a:pt x="1105" y="1759"/>
                  </a:cubicBezTo>
                  <a:cubicBezTo>
                    <a:pt x="1203" y="1550"/>
                    <a:pt x="1201" y="1386"/>
                    <a:pt x="1098" y="1252"/>
                  </a:cubicBezTo>
                  <a:cubicBezTo>
                    <a:pt x="1038" y="1175"/>
                    <a:pt x="1035" y="1035"/>
                    <a:pt x="1083" y="593"/>
                  </a:cubicBezTo>
                  <a:cubicBezTo>
                    <a:pt x="1128" y="181"/>
                    <a:pt x="1122" y="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0"/>
            <p:cNvSpPr/>
            <p:nvPr/>
          </p:nvSpPr>
          <p:spPr>
            <a:xfrm>
              <a:off x="3884425" y="3236050"/>
              <a:ext cx="22575" cy="20250"/>
            </a:xfrm>
            <a:custGeom>
              <a:avLst/>
              <a:gdLst/>
              <a:ahLst/>
              <a:cxnLst/>
              <a:rect l="l" t="t" r="r" b="b"/>
              <a:pathLst>
                <a:path w="903" h="810" extrusionOk="0">
                  <a:moveTo>
                    <a:pt x="422" y="247"/>
                  </a:moveTo>
                  <a:cubicBezTo>
                    <a:pt x="435" y="247"/>
                    <a:pt x="448" y="248"/>
                    <a:pt x="461" y="251"/>
                  </a:cubicBezTo>
                  <a:cubicBezTo>
                    <a:pt x="577" y="278"/>
                    <a:pt x="589" y="414"/>
                    <a:pt x="487" y="515"/>
                  </a:cubicBezTo>
                  <a:cubicBezTo>
                    <a:pt x="443" y="558"/>
                    <a:pt x="396" y="578"/>
                    <a:pt x="354" y="578"/>
                  </a:cubicBezTo>
                  <a:cubicBezTo>
                    <a:pt x="293" y="578"/>
                    <a:pt x="243" y="535"/>
                    <a:pt x="231" y="456"/>
                  </a:cubicBezTo>
                  <a:cubicBezTo>
                    <a:pt x="213" y="349"/>
                    <a:pt x="313" y="247"/>
                    <a:pt x="422" y="247"/>
                  </a:cubicBezTo>
                  <a:close/>
                  <a:moveTo>
                    <a:pt x="464" y="1"/>
                  </a:moveTo>
                  <a:cubicBezTo>
                    <a:pt x="435" y="1"/>
                    <a:pt x="402" y="3"/>
                    <a:pt x="363" y="7"/>
                  </a:cubicBezTo>
                  <a:cubicBezTo>
                    <a:pt x="213" y="22"/>
                    <a:pt x="133" y="72"/>
                    <a:pt x="57" y="202"/>
                  </a:cubicBezTo>
                  <a:cubicBezTo>
                    <a:pt x="1" y="296"/>
                    <a:pt x="30" y="617"/>
                    <a:pt x="102" y="711"/>
                  </a:cubicBezTo>
                  <a:cubicBezTo>
                    <a:pt x="152" y="774"/>
                    <a:pt x="260" y="810"/>
                    <a:pt x="369" y="810"/>
                  </a:cubicBezTo>
                  <a:cubicBezTo>
                    <a:pt x="435" y="810"/>
                    <a:pt x="503" y="797"/>
                    <a:pt x="557" y="769"/>
                  </a:cubicBezTo>
                  <a:cubicBezTo>
                    <a:pt x="830" y="630"/>
                    <a:pt x="902" y="248"/>
                    <a:pt x="689" y="85"/>
                  </a:cubicBezTo>
                  <a:cubicBezTo>
                    <a:pt x="608" y="23"/>
                    <a:pt x="557" y="1"/>
                    <a:pt x="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0"/>
            <p:cNvSpPr/>
            <p:nvPr/>
          </p:nvSpPr>
          <p:spPr>
            <a:xfrm>
              <a:off x="3872900" y="3253400"/>
              <a:ext cx="10075" cy="45625"/>
            </a:xfrm>
            <a:custGeom>
              <a:avLst/>
              <a:gdLst/>
              <a:ahLst/>
              <a:cxnLst/>
              <a:rect l="l" t="t" r="r" b="b"/>
              <a:pathLst>
                <a:path w="403" h="1825" extrusionOk="0">
                  <a:moveTo>
                    <a:pt x="332" y="0"/>
                  </a:moveTo>
                  <a:cubicBezTo>
                    <a:pt x="259" y="0"/>
                    <a:pt x="217" y="122"/>
                    <a:pt x="171" y="450"/>
                  </a:cubicBezTo>
                  <a:cubicBezTo>
                    <a:pt x="141" y="661"/>
                    <a:pt x="88" y="1033"/>
                    <a:pt x="51" y="1287"/>
                  </a:cubicBezTo>
                  <a:cubicBezTo>
                    <a:pt x="0" y="1633"/>
                    <a:pt x="11" y="1824"/>
                    <a:pt x="78" y="1824"/>
                  </a:cubicBezTo>
                  <a:cubicBezTo>
                    <a:pt x="86" y="1824"/>
                    <a:pt x="96" y="1821"/>
                    <a:pt x="106" y="1815"/>
                  </a:cubicBezTo>
                  <a:cubicBezTo>
                    <a:pt x="152" y="1787"/>
                    <a:pt x="402" y="21"/>
                    <a:pt x="362" y="6"/>
                  </a:cubicBezTo>
                  <a:cubicBezTo>
                    <a:pt x="352" y="2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01262"/>
            <a:ext cx="8712968" cy="129566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84737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Здійснення організаційно-методичної діяльності під час виконання трудових функцій</a:t>
            </a:r>
          </a:p>
        </p:txBody>
      </p:sp>
    </p:spTree>
    <p:extLst>
      <p:ext uri="{BB962C8B-B14F-4D97-AF65-F5344CB8AC3E}">
        <p14:creationId xmlns:p14="http://schemas.microsoft.com/office/powerpoint/2010/main" val="128480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711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МОН № 1_9-369 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«Про пріоритетні напрями роботи</a:t>
            </a:r>
          </a:p>
          <a:p>
            <a:pPr lvl="0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психологічної служби у системі </a:t>
            </a:r>
          </a:p>
          <a:p>
            <a:pPr lvl="0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освіти у 2021/2022 н. р.» </a:t>
            </a:r>
          </a:p>
        </p:txBody>
      </p:sp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Google Shape;1058;p42"/>
          <p:cNvPicPr preferRelativeResize="0"/>
          <p:nvPr/>
        </p:nvPicPr>
        <p:blipFill rotWithShape="1">
          <a:blip r:embed="rId3">
            <a:alphaModFix/>
          </a:blip>
          <a:srcRect l="-71" t="1683" r="10313" b="1011"/>
          <a:stretch/>
        </p:blipFill>
        <p:spPr>
          <a:xfrm>
            <a:off x="-449050" y="1573751"/>
            <a:ext cx="5362848" cy="3874824"/>
          </a:xfrm>
          <a:prstGeom prst="cloud">
            <a:avLst/>
          </a:prstGeom>
          <a:noFill/>
          <a:ln>
            <a:noFill/>
          </a:ln>
        </p:spPr>
      </p:pic>
      <p:sp>
        <p:nvSpPr>
          <p:cNvPr id="1099" name="Google Shape;1099;p42"/>
          <p:cNvSpPr txBox="1">
            <a:spLocks noGrp="1"/>
          </p:cNvSpPr>
          <p:nvPr>
            <p:ph type="body" idx="1"/>
          </p:nvPr>
        </p:nvSpPr>
        <p:spPr>
          <a:xfrm>
            <a:off x="4788024" y="51470"/>
            <a:ext cx="4248472" cy="4536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  <a:buNone/>
            </a:pPr>
            <a:r>
              <a:rPr lang="ru-RU" sz="1000" dirty="0"/>
              <a:t> </a:t>
            </a:r>
            <a:r>
              <a:rPr lang="ru-RU" sz="1000" dirty="0" err="1" smtClean="0"/>
              <a:t>організаціята</a:t>
            </a:r>
            <a:r>
              <a:rPr lang="ru-RU" sz="1000" dirty="0" smtClean="0"/>
              <a:t> </a:t>
            </a:r>
            <a:r>
              <a:rPr lang="ru-RU" sz="1000" dirty="0" err="1"/>
              <a:t>проведення</a:t>
            </a:r>
            <a:r>
              <a:rPr lang="ru-RU" sz="1000" dirty="0"/>
              <a:t> </a:t>
            </a:r>
            <a:r>
              <a:rPr lang="ru-RU" sz="1000" dirty="0" err="1"/>
              <a:t>моніторингових</a:t>
            </a:r>
            <a:r>
              <a:rPr lang="ru-RU" sz="1000" dirty="0"/>
              <a:t> </a:t>
            </a:r>
            <a:r>
              <a:rPr lang="ru-RU" sz="1000" dirty="0" err="1" smtClean="0"/>
              <a:t>досліджень</a:t>
            </a:r>
            <a:r>
              <a:rPr lang="ru-RU" sz="1000" dirty="0" smtClean="0"/>
              <a:t>;</a:t>
            </a:r>
          </a:p>
          <a:p>
            <a:pPr marL="0" lvl="0" indent="0">
              <a:buSzPts val="1100"/>
              <a:buNone/>
            </a:pPr>
            <a:endParaRPr lang="ru-RU" sz="1000" dirty="0" smtClean="0"/>
          </a:p>
          <a:p>
            <a:pPr marL="0" lvl="0" indent="0">
              <a:buSzPts val="1100"/>
              <a:buNone/>
            </a:pPr>
            <a:r>
              <a:rPr lang="ru-RU" sz="1000" dirty="0" err="1" smtClean="0"/>
              <a:t>запровадження</a:t>
            </a:r>
            <a:r>
              <a:rPr lang="ru-RU" sz="1000" dirty="0" smtClean="0"/>
              <a:t> </a:t>
            </a:r>
            <a:r>
              <a:rPr lang="ru-RU" sz="1000" dirty="0"/>
              <a:t>на </a:t>
            </a:r>
            <a:r>
              <a:rPr lang="ru-RU" sz="1000" dirty="0" err="1"/>
              <a:t>сайті</a:t>
            </a:r>
            <a:r>
              <a:rPr lang="ru-RU" sz="1000" dirty="0"/>
              <a:t> закладу </a:t>
            </a:r>
            <a:r>
              <a:rPr lang="ru-RU" sz="1000" dirty="0" err="1"/>
              <a:t>освіти</a:t>
            </a:r>
            <a:r>
              <a:rPr lang="ru-RU" sz="1000" dirty="0"/>
              <a:t> </a:t>
            </a:r>
            <a:r>
              <a:rPr lang="ru-RU" sz="1000" dirty="0" err="1"/>
              <a:t>сторінки</a:t>
            </a:r>
            <a:r>
              <a:rPr lang="ru-RU" sz="1000" dirty="0"/>
              <a:t> «</a:t>
            </a:r>
            <a:r>
              <a:rPr lang="ru-RU" sz="1000" dirty="0" err="1"/>
              <a:t>Кабінет</a:t>
            </a:r>
            <a:r>
              <a:rPr lang="ru-RU" sz="1000" dirty="0"/>
              <a:t> </a:t>
            </a:r>
            <a:r>
              <a:rPr lang="ru-RU" sz="1000" dirty="0" smtClean="0"/>
              <a:t>психолога/</a:t>
            </a:r>
            <a:r>
              <a:rPr lang="ru-RU" sz="1000" dirty="0" err="1" smtClean="0"/>
              <a:t>соціального</a:t>
            </a:r>
            <a:r>
              <a:rPr lang="ru-RU" sz="1000" dirty="0" smtClean="0"/>
              <a:t> </a:t>
            </a:r>
            <a:r>
              <a:rPr lang="ru-RU" sz="1000" dirty="0"/>
              <a:t>педагога» та онлайн-</a:t>
            </a:r>
            <a:r>
              <a:rPr lang="ru-RU" sz="1000" dirty="0" err="1"/>
              <a:t>консультування</a:t>
            </a:r>
            <a:r>
              <a:rPr lang="ru-RU" sz="1000" dirty="0" smtClean="0"/>
              <a:t>;</a:t>
            </a:r>
          </a:p>
          <a:p>
            <a:pPr marL="0" lvl="0" indent="0">
              <a:buSzPts val="1100"/>
              <a:buNone/>
            </a:pPr>
            <a:endParaRPr lang="ru-RU" sz="1000" dirty="0"/>
          </a:p>
          <a:p>
            <a:pPr marL="0" lvl="0" indent="0">
              <a:buSzPts val="1100"/>
              <a:buNone/>
            </a:pPr>
            <a:r>
              <a:rPr lang="ru-RU" sz="1000" dirty="0"/>
              <a:t> </a:t>
            </a:r>
            <a:r>
              <a:rPr lang="ru-RU" sz="1000" dirty="0" err="1"/>
              <a:t>психологічного</a:t>
            </a:r>
            <a:r>
              <a:rPr lang="ru-RU" sz="1000" dirty="0"/>
              <a:t> і </a:t>
            </a:r>
            <a:r>
              <a:rPr lang="ru-RU" sz="1000" dirty="0" err="1"/>
              <a:t>соціально-педагогічного</a:t>
            </a:r>
            <a:r>
              <a:rPr lang="ru-RU" sz="1000" dirty="0"/>
              <a:t> </a:t>
            </a:r>
            <a:r>
              <a:rPr lang="ru-RU" sz="1000" dirty="0" err="1"/>
              <a:t>забезпечення</a:t>
            </a:r>
            <a:r>
              <a:rPr lang="ru-RU" sz="1000" dirty="0"/>
              <a:t> та </a:t>
            </a:r>
            <a:r>
              <a:rPr lang="ru-RU" sz="1000" dirty="0" err="1"/>
              <a:t>супроводу</a:t>
            </a:r>
            <a:r>
              <a:rPr lang="ru-RU" sz="1000" dirty="0"/>
              <a:t> </a:t>
            </a:r>
            <a:r>
              <a:rPr lang="ru-RU" sz="1000" dirty="0" err="1" smtClean="0"/>
              <a:t>інклюзивного</a:t>
            </a:r>
            <a:r>
              <a:rPr lang="ru-RU" sz="1000" dirty="0" smtClean="0"/>
              <a:t> </a:t>
            </a:r>
            <a:r>
              <a:rPr lang="ru-RU" sz="1000" dirty="0" err="1"/>
              <a:t>навчання</a:t>
            </a:r>
            <a:r>
              <a:rPr lang="ru-RU" sz="1000" dirty="0"/>
              <a:t> </a:t>
            </a:r>
            <a:r>
              <a:rPr lang="ru-RU" sz="1000" dirty="0" err="1"/>
              <a:t>дітей</a:t>
            </a:r>
            <a:r>
              <a:rPr lang="ru-RU" sz="1000" dirty="0"/>
              <a:t> з </a:t>
            </a:r>
            <a:r>
              <a:rPr lang="ru-RU" sz="1000" dirty="0" err="1"/>
              <a:t>особливими</a:t>
            </a:r>
            <a:r>
              <a:rPr lang="ru-RU" sz="1000" dirty="0"/>
              <a:t> </a:t>
            </a:r>
            <a:r>
              <a:rPr lang="ru-RU" sz="1000" dirty="0" err="1"/>
              <a:t>освітніми</a:t>
            </a:r>
            <a:r>
              <a:rPr lang="ru-RU" sz="1000" dirty="0"/>
              <a:t> потребами, </a:t>
            </a:r>
            <a:r>
              <a:rPr lang="ru-RU" sz="1000" dirty="0" err="1" smtClean="0"/>
              <a:t>консультативної</a:t>
            </a:r>
            <a:r>
              <a:rPr lang="ru-RU" sz="1000" dirty="0" smtClean="0"/>
              <a:t> </a:t>
            </a:r>
            <a:r>
              <a:rPr lang="ru-RU" sz="1000" dirty="0"/>
              <a:t>і </a:t>
            </a:r>
            <a:r>
              <a:rPr lang="ru-RU" sz="1000" dirty="0" err="1"/>
              <a:t>просвітницької</a:t>
            </a:r>
            <a:r>
              <a:rPr lang="ru-RU" sz="1000" dirty="0"/>
              <a:t> </a:t>
            </a:r>
            <a:r>
              <a:rPr lang="ru-RU" sz="1000" dirty="0" err="1"/>
              <a:t>роботи</a:t>
            </a:r>
            <a:r>
              <a:rPr lang="ru-RU" sz="1000" dirty="0"/>
              <a:t> з батьками</a:t>
            </a:r>
            <a:r>
              <a:rPr lang="ru-RU" sz="1000" dirty="0" smtClean="0"/>
              <a:t>;</a:t>
            </a:r>
          </a:p>
          <a:p>
            <a:pPr marL="0" lvl="0" indent="0">
              <a:buSzPts val="1100"/>
              <a:buNone/>
            </a:pPr>
            <a:endParaRPr lang="ru-RU" sz="1000" dirty="0"/>
          </a:p>
          <a:p>
            <a:pPr marL="0" lvl="0" indent="0">
              <a:buSzPts val="1100"/>
              <a:buNone/>
            </a:pPr>
            <a:r>
              <a:rPr lang="ru-RU" sz="1000" dirty="0"/>
              <a:t> </a:t>
            </a:r>
            <a:r>
              <a:rPr lang="ru-RU" sz="1000" dirty="0" err="1"/>
              <a:t>посилення</a:t>
            </a:r>
            <a:r>
              <a:rPr lang="ru-RU" sz="1000" dirty="0"/>
              <a:t> </a:t>
            </a:r>
            <a:r>
              <a:rPr lang="ru-RU" sz="1000" dirty="0" err="1"/>
              <a:t>роботи</a:t>
            </a:r>
            <a:r>
              <a:rPr lang="ru-RU" sz="1000" dirty="0"/>
              <a:t> </a:t>
            </a:r>
            <a:r>
              <a:rPr lang="ru-RU" sz="1000" dirty="0" err="1"/>
              <a:t>зі</a:t>
            </a:r>
            <a:r>
              <a:rPr lang="ru-RU" sz="1000" dirty="0"/>
              <a:t> </a:t>
            </a:r>
            <a:r>
              <a:rPr lang="ru-RU" sz="1000" dirty="0" err="1"/>
              <a:t>здійснення</a:t>
            </a:r>
            <a:r>
              <a:rPr lang="ru-RU" sz="1000" dirty="0"/>
              <a:t> </a:t>
            </a:r>
            <a:r>
              <a:rPr lang="ru-RU" sz="1000" dirty="0" err="1"/>
              <a:t>профілактичних</a:t>
            </a:r>
            <a:r>
              <a:rPr lang="ru-RU" sz="1000" dirty="0"/>
              <a:t> </a:t>
            </a:r>
            <a:r>
              <a:rPr lang="ru-RU" sz="1000" dirty="0" err="1"/>
              <a:t>заходів</a:t>
            </a:r>
            <a:r>
              <a:rPr lang="ru-RU" sz="1000" dirty="0"/>
              <a:t> у закладах </a:t>
            </a:r>
            <a:r>
              <a:rPr lang="ru-RU" sz="1000" dirty="0" err="1" smtClean="0"/>
              <a:t>освіти</a:t>
            </a:r>
            <a:r>
              <a:rPr lang="ru-RU" sz="1000" dirty="0" smtClean="0"/>
              <a:t> </a:t>
            </a:r>
            <a:r>
              <a:rPr lang="ru-RU" sz="1000" dirty="0" err="1"/>
              <a:t>щодо</a:t>
            </a:r>
            <a:r>
              <a:rPr lang="ru-RU" sz="1000" dirty="0"/>
              <a:t> </a:t>
            </a:r>
            <a:r>
              <a:rPr lang="ru-RU" sz="1000" dirty="0" err="1"/>
              <a:t>зниження</a:t>
            </a:r>
            <a:r>
              <a:rPr lang="ru-RU" sz="1000" dirty="0"/>
              <a:t> </a:t>
            </a:r>
            <a:r>
              <a:rPr lang="ru-RU" sz="1000" dirty="0" err="1"/>
              <a:t>рівня</a:t>
            </a:r>
            <a:r>
              <a:rPr lang="ru-RU" sz="1000" dirty="0"/>
              <a:t> </a:t>
            </a:r>
            <a:r>
              <a:rPr lang="ru-RU" sz="1000" dirty="0" err="1"/>
              <a:t>вживання</a:t>
            </a:r>
            <a:r>
              <a:rPr lang="ru-RU" sz="1000" dirty="0"/>
              <a:t> алкоголю та психоактивних, </a:t>
            </a:r>
            <a:r>
              <a:rPr lang="ru-RU" sz="1000" dirty="0" err="1"/>
              <a:t>наркотичних</a:t>
            </a:r>
            <a:r>
              <a:rPr lang="ru-RU" sz="1000" dirty="0"/>
              <a:t> </a:t>
            </a:r>
            <a:r>
              <a:rPr lang="ru-RU" sz="1000" dirty="0" err="1" smtClean="0"/>
              <a:t>речовин</a:t>
            </a:r>
            <a:r>
              <a:rPr lang="ru-RU" sz="1000" dirty="0" smtClean="0"/>
              <a:t> </a:t>
            </a:r>
            <a:r>
              <a:rPr lang="ru-RU" sz="1000" dirty="0" err="1"/>
              <a:t>підлітками</a:t>
            </a:r>
            <a:r>
              <a:rPr lang="ru-RU" sz="1000" dirty="0" smtClean="0"/>
              <a:t>;</a:t>
            </a:r>
          </a:p>
          <a:p>
            <a:pPr marL="0" lvl="0" indent="0">
              <a:buSzPts val="1100"/>
              <a:buNone/>
            </a:pPr>
            <a:endParaRPr lang="ru-RU" sz="1000" dirty="0"/>
          </a:p>
          <a:p>
            <a:pPr marL="0" lvl="0" indent="0">
              <a:buSzPts val="1100"/>
              <a:buNone/>
            </a:pPr>
            <a:r>
              <a:rPr lang="ru-RU" sz="1000" dirty="0"/>
              <a:t> </a:t>
            </a:r>
            <a:r>
              <a:rPr lang="ru-RU" sz="1000" dirty="0" err="1"/>
              <a:t>посилення</a:t>
            </a:r>
            <a:r>
              <a:rPr lang="ru-RU" sz="1000" dirty="0"/>
              <a:t> </a:t>
            </a:r>
            <a:r>
              <a:rPr lang="ru-RU" sz="1000" dirty="0" err="1"/>
              <a:t>профілактичної</a:t>
            </a:r>
            <a:r>
              <a:rPr lang="ru-RU" sz="1000" dirty="0"/>
              <a:t> </a:t>
            </a:r>
            <a:r>
              <a:rPr lang="ru-RU" sz="1000" dirty="0" err="1"/>
              <a:t>роботи</a:t>
            </a:r>
            <a:r>
              <a:rPr lang="ru-RU" sz="1000" dirty="0"/>
              <a:t> з </a:t>
            </a:r>
            <a:r>
              <a:rPr lang="ru-RU" sz="1000" dirty="0" err="1"/>
              <a:t>подолання</a:t>
            </a:r>
            <a:r>
              <a:rPr lang="ru-RU" sz="1000" dirty="0"/>
              <a:t> </a:t>
            </a:r>
            <a:r>
              <a:rPr lang="ru-RU" sz="1000" dirty="0" err="1"/>
              <a:t>правопорушень</a:t>
            </a:r>
            <a:r>
              <a:rPr lang="ru-RU" sz="1000" dirty="0"/>
              <a:t>, </a:t>
            </a:r>
          </a:p>
          <a:p>
            <a:pPr marL="0" lvl="0" indent="0">
              <a:buSzPts val="1100"/>
              <a:buNone/>
            </a:pPr>
            <a:r>
              <a:rPr lang="ru-RU" sz="1000" dirty="0" err="1"/>
              <a:t>злочинності</a:t>
            </a:r>
            <a:r>
              <a:rPr lang="ru-RU" sz="1000" dirty="0"/>
              <a:t> </a:t>
            </a:r>
            <a:r>
              <a:rPr lang="ru-RU" sz="1000" dirty="0" err="1"/>
              <a:t>серед</a:t>
            </a:r>
            <a:r>
              <a:rPr lang="ru-RU" sz="1000" dirty="0"/>
              <a:t> </a:t>
            </a:r>
            <a:r>
              <a:rPr lang="ru-RU" sz="1000" dirty="0" err="1"/>
              <a:t>неповнолітніх</a:t>
            </a:r>
            <a:r>
              <a:rPr lang="ru-RU" sz="1000" dirty="0" smtClean="0"/>
              <a:t>;</a:t>
            </a:r>
          </a:p>
          <a:p>
            <a:pPr marL="0" lvl="0" indent="0">
              <a:buSzPts val="1100"/>
              <a:buNone/>
            </a:pPr>
            <a:endParaRPr lang="ru-RU" sz="1000" dirty="0"/>
          </a:p>
          <a:p>
            <a:pPr marL="0" lvl="0" indent="0">
              <a:buSzPts val="1100"/>
              <a:buNone/>
            </a:pPr>
            <a:r>
              <a:rPr lang="ru-RU" sz="1000" dirty="0"/>
              <a:t> </a:t>
            </a:r>
            <a:r>
              <a:rPr lang="ru-RU" sz="1000" dirty="0" err="1"/>
              <a:t>забезпечення</a:t>
            </a:r>
            <a:r>
              <a:rPr lang="ru-RU" sz="1000" dirty="0"/>
              <a:t> </a:t>
            </a:r>
            <a:r>
              <a:rPr lang="ru-RU" sz="1000" dirty="0" err="1"/>
              <a:t>захисту</a:t>
            </a:r>
            <a:r>
              <a:rPr lang="ru-RU" sz="1000" dirty="0"/>
              <a:t> прав і свобод </a:t>
            </a:r>
            <a:r>
              <a:rPr lang="ru-RU" sz="1000" dirty="0" err="1"/>
              <a:t>дітей</a:t>
            </a:r>
            <a:r>
              <a:rPr lang="ru-RU" sz="1000" dirty="0"/>
              <a:t>, </a:t>
            </a:r>
            <a:r>
              <a:rPr lang="ru-RU" sz="1000" dirty="0" err="1" smtClean="0"/>
              <a:t>створення</a:t>
            </a:r>
            <a:r>
              <a:rPr lang="ru-RU" sz="1000" dirty="0" smtClean="0"/>
              <a:t> </a:t>
            </a:r>
            <a:r>
              <a:rPr lang="ru-RU" sz="1000" dirty="0" err="1" smtClean="0"/>
              <a:t>безпечного</a:t>
            </a:r>
            <a:r>
              <a:rPr lang="ru-RU" sz="1000" dirty="0" smtClean="0"/>
              <a:t> </a:t>
            </a:r>
            <a:r>
              <a:rPr lang="ru-RU" sz="1000" dirty="0" err="1" smtClean="0"/>
              <a:t>середовища</a:t>
            </a:r>
            <a:r>
              <a:rPr lang="ru-RU" sz="1000" dirty="0" smtClean="0"/>
              <a:t> </a:t>
            </a:r>
            <a:r>
              <a:rPr lang="ru-RU" sz="1000" dirty="0"/>
              <a:t>(</a:t>
            </a:r>
            <a:r>
              <a:rPr lang="ru-RU" sz="1000" dirty="0" err="1"/>
              <a:t>запобігання</a:t>
            </a:r>
            <a:r>
              <a:rPr lang="ru-RU" sz="1000" dirty="0"/>
              <a:t> </a:t>
            </a:r>
            <a:r>
              <a:rPr lang="ru-RU" sz="1000" dirty="0" err="1"/>
              <a:t>насильству</a:t>
            </a:r>
            <a:r>
              <a:rPr lang="ru-RU" sz="1000" dirty="0"/>
              <a:t> в </a:t>
            </a:r>
            <a:r>
              <a:rPr lang="ru-RU" sz="1000" dirty="0" err="1"/>
              <a:t>закладі</a:t>
            </a:r>
            <a:r>
              <a:rPr lang="ru-RU" sz="1000" dirty="0"/>
              <a:t> </a:t>
            </a:r>
            <a:r>
              <a:rPr lang="ru-RU" sz="1000" dirty="0" err="1"/>
              <a:t>освіти</a:t>
            </a:r>
            <a:r>
              <a:rPr lang="ru-RU" sz="1000" dirty="0"/>
              <a:t> та </a:t>
            </a:r>
            <a:r>
              <a:rPr lang="ru-RU" sz="1000" dirty="0" err="1"/>
              <a:t>домашньому</a:t>
            </a:r>
            <a:r>
              <a:rPr lang="ru-RU" sz="1000" dirty="0"/>
              <a:t> </a:t>
            </a:r>
            <a:r>
              <a:rPr lang="ru-RU" sz="1000" dirty="0" err="1" smtClean="0"/>
              <a:t>насильству</a:t>
            </a:r>
            <a:r>
              <a:rPr lang="ru-RU" sz="1000" dirty="0" smtClean="0"/>
              <a:t>);</a:t>
            </a:r>
          </a:p>
          <a:p>
            <a:pPr marL="0" lvl="0" indent="0">
              <a:buSzPts val="1100"/>
              <a:buNone/>
            </a:pPr>
            <a:endParaRPr lang="ru-RU" sz="1000" dirty="0"/>
          </a:p>
          <a:p>
            <a:pPr marL="0" lvl="0" indent="0">
              <a:buSzPts val="1100"/>
              <a:buNone/>
            </a:pPr>
            <a:r>
              <a:rPr lang="ru-RU" sz="1000" dirty="0"/>
              <a:t> </a:t>
            </a:r>
            <a:r>
              <a:rPr lang="ru-RU" sz="1000" dirty="0" err="1"/>
              <a:t>проведення</a:t>
            </a:r>
            <a:r>
              <a:rPr lang="ru-RU" sz="1000" dirty="0"/>
              <a:t> </a:t>
            </a:r>
            <a:r>
              <a:rPr lang="ru-RU" sz="1000" dirty="0" err="1"/>
              <a:t>просвітницько-профілактичних</a:t>
            </a:r>
            <a:r>
              <a:rPr lang="ru-RU" sz="1000" dirty="0"/>
              <a:t> </a:t>
            </a:r>
            <a:r>
              <a:rPr lang="ru-RU" sz="1000" dirty="0" err="1"/>
              <a:t>заходів</a:t>
            </a:r>
            <a:r>
              <a:rPr lang="ru-RU" sz="1000" dirty="0"/>
              <a:t> </a:t>
            </a:r>
            <a:r>
              <a:rPr lang="ru-RU" sz="1000" dirty="0" err="1"/>
              <a:t>щодо</a:t>
            </a:r>
            <a:r>
              <a:rPr lang="ru-RU" sz="1000" dirty="0"/>
              <a:t> </a:t>
            </a:r>
            <a:r>
              <a:rPr lang="ru-RU" sz="1000" dirty="0" err="1"/>
              <a:t>підвищення</a:t>
            </a:r>
            <a:r>
              <a:rPr lang="ru-RU" sz="1000" dirty="0"/>
              <a:t> </a:t>
            </a:r>
            <a:r>
              <a:rPr lang="ru-RU" sz="1000" dirty="0" err="1" smtClean="0"/>
              <a:t>рівня</a:t>
            </a:r>
            <a:r>
              <a:rPr lang="ru-RU" sz="1000" dirty="0" smtClean="0"/>
              <a:t> </a:t>
            </a:r>
            <a:r>
              <a:rPr lang="ru-RU" sz="1000" dirty="0" err="1"/>
              <a:t>знань</a:t>
            </a:r>
            <a:r>
              <a:rPr lang="ru-RU" sz="1000" dirty="0"/>
              <a:t> </a:t>
            </a:r>
            <a:r>
              <a:rPr lang="ru-RU" sz="1000" dirty="0" err="1"/>
              <a:t>учасників</a:t>
            </a:r>
            <a:r>
              <a:rPr lang="ru-RU" sz="1000" dirty="0"/>
              <a:t> </a:t>
            </a:r>
            <a:r>
              <a:rPr lang="ru-RU" sz="1000" dirty="0" err="1"/>
              <a:t>освітнього</a:t>
            </a:r>
            <a:r>
              <a:rPr lang="ru-RU" sz="1000" dirty="0"/>
              <a:t> </a:t>
            </a:r>
            <a:r>
              <a:rPr lang="ru-RU" sz="1000" dirty="0" err="1"/>
              <a:t>процесу</a:t>
            </a:r>
            <a:r>
              <a:rPr lang="ru-RU" sz="1000" dirty="0"/>
              <a:t> з </a:t>
            </a:r>
            <a:r>
              <a:rPr lang="ru-RU" sz="1000" dirty="0" err="1"/>
              <a:t>питань</a:t>
            </a:r>
            <a:r>
              <a:rPr lang="ru-RU" sz="1000" dirty="0"/>
              <a:t> </a:t>
            </a:r>
            <a:r>
              <a:rPr lang="ru-RU" sz="1000" dirty="0" err="1"/>
              <a:t>сексуальності</a:t>
            </a:r>
            <a:r>
              <a:rPr lang="ru-RU" sz="1000" dirty="0"/>
              <a:t> </a:t>
            </a:r>
            <a:r>
              <a:rPr lang="ru-RU" sz="1000" dirty="0" err="1"/>
              <a:t>людини</a:t>
            </a:r>
            <a:r>
              <a:rPr lang="ru-RU" sz="1000" dirty="0"/>
              <a:t>, </a:t>
            </a:r>
            <a:r>
              <a:rPr lang="ru-RU" sz="1000" dirty="0" err="1" smtClean="0"/>
              <a:t>статевого</a:t>
            </a:r>
            <a:r>
              <a:rPr lang="ru-RU" sz="1000" dirty="0" smtClean="0"/>
              <a:t> </a:t>
            </a:r>
            <a:r>
              <a:rPr lang="ru-RU" sz="1000" dirty="0" err="1"/>
              <a:t>виховання</a:t>
            </a:r>
            <a:r>
              <a:rPr lang="ru-RU" sz="1000" dirty="0"/>
              <a:t>, ВІЛ/СНІДУ </a:t>
            </a:r>
            <a:r>
              <a:rPr lang="ru-RU" sz="1000" dirty="0" err="1"/>
              <a:t>тощо</a:t>
            </a:r>
            <a:r>
              <a:rPr lang="ru-RU" sz="1000" dirty="0" smtClean="0"/>
              <a:t>;</a:t>
            </a:r>
          </a:p>
          <a:p>
            <a:pPr marL="0" lvl="0" indent="0">
              <a:buSzPts val="1100"/>
              <a:buNone/>
            </a:pPr>
            <a:endParaRPr lang="ru-RU" sz="1000" dirty="0"/>
          </a:p>
          <a:p>
            <a:pPr marL="0" lvl="0" indent="0">
              <a:buSzPts val="1100"/>
              <a:buNone/>
            </a:pPr>
            <a:r>
              <a:rPr lang="ru-RU" sz="1000" dirty="0"/>
              <a:t> </a:t>
            </a:r>
            <a:r>
              <a:rPr lang="ru-RU" sz="1000" dirty="0" err="1"/>
              <a:t>проведення</a:t>
            </a:r>
            <a:r>
              <a:rPr lang="ru-RU" sz="1000" dirty="0"/>
              <a:t> </a:t>
            </a:r>
            <a:r>
              <a:rPr lang="ru-RU" sz="1000" dirty="0" err="1"/>
              <a:t>просвітницько-профілактичних</a:t>
            </a:r>
            <a:r>
              <a:rPr lang="ru-RU" sz="1000" dirty="0"/>
              <a:t> </a:t>
            </a:r>
            <a:r>
              <a:rPr lang="ru-RU" sz="1000" dirty="0" err="1"/>
              <a:t>заходів</a:t>
            </a:r>
            <a:r>
              <a:rPr lang="ru-RU" sz="1000" dirty="0"/>
              <a:t> з </a:t>
            </a:r>
            <a:r>
              <a:rPr lang="ru-RU" sz="1000" dirty="0" err="1"/>
              <a:t>учасниками</a:t>
            </a:r>
            <a:r>
              <a:rPr lang="ru-RU" sz="1000" dirty="0"/>
              <a:t> </a:t>
            </a:r>
            <a:r>
              <a:rPr lang="ru-RU" sz="1000" dirty="0" err="1" smtClean="0"/>
              <a:t>освітнього</a:t>
            </a:r>
            <a:r>
              <a:rPr lang="ru-RU" sz="1000" dirty="0" smtClean="0"/>
              <a:t> </a:t>
            </a:r>
            <a:r>
              <a:rPr lang="ru-RU" sz="1000" dirty="0" err="1"/>
              <a:t>процесу</a:t>
            </a:r>
            <a:r>
              <a:rPr lang="ru-RU" sz="1000" dirty="0"/>
              <a:t> </a:t>
            </a:r>
            <a:r>
              <a:rPr lang="ru-RU" sz="1000" dirty="0" err="1"/>
              <a:t>щодо</a:t>
            </a:r>
            <a:r>
              <a:rPr lang="ru-RU" sz="1000" dirty="0"/>
              <a:t> </a:t>
            </a:r>
            <a:r>
              <a:rPr lang="ru-RU" sz="1000" dirty="0" err="1"/>
              <a:t>медіаграмотності</a:t>
            </a:r>
            <a:r>
              <a:rPr lang="ru-RU" sz="1000" dirty="0"/>
              <a:t>, </a:t>
            </a:r>
            <a:r>
              <a:rPr lang="ru-RU" sz="1000" dirty="0" err="1"/>
              <a:t>медіазахисту</a:t>
            </a:r>
            <a:r>
              <a:rPr lang="ru-RU" sz="1000" dirty="0"/>
              <a:t> та </a:t>
            </a:r>
            <a:r>
              <a:rPr lang="ru-RU" sz="1000" dirty="0" err="1"/>
              <a:t>цифрової</a:t>
            </a:r>
            <a:r>
              <a:rPr lang="ru-RU" sz="1000" dirty="0"/>
              <a:t> </a:t>
            </a:r>
            <a:r>
              <a:rPr lang="ru-RU" sz="1000" dirty="0" err="1"/>
              <a:t>гігієни</a:t>
            </a:r>
            <a:r>
              <a:rPr lang="ru-RU" sz="1000" dirty="0"/>
              <a:t>.</a:t>
            </a:r>
          </a:p>
          <a:p>
            <a:pPr marL="0" lvl="0" indent="0" algn="l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101" name="Google Shape;1101;p42"/>
          <p:cNvSpPr/>
          <p:nvPr/>
        </p:nvSpPr>
        <p:spPr>
          <a:xfrm>
            <a:off x="-537923" y="3506050"/>
            <a:ext cx="2000005" cy="2084189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2" name="Google Shape;1102;p4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103" name="Google Shape;1103;p4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4" name="Google Shape;1104;p4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8"/>
          <p:cNvSpPr txBox="1">
            <a:spLocks noGrp="1"/>
          </p:cNvSpPr>
          <p:nvPr>
            <p:ph type="ctrTitle"/>
          </p:nvPr>
        </p:nvSpPr>
        <p:spPr>
          <a:xfrm flipH="1">
            <a:off x="1907703" y="1057400"/>
            <a:ext cx="5328592" cy="1730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Наказ Міністерства розвитку економіки, торгівлі та сільського господарства України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від 24.11.2020 № 2425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7"/>
          <p:cNvGrpSpPr/>
          <p:nvPr/>
        </p:nvGrpSpPr>
        <p:grpSpPr>
          <a:xfrm>
            <a:off x="909177" y="123478"/>
            <a:ext cx="7158440" cy="1129011"/>
            <a:chOff x="7728915" y="2370420"/>
            <a:chExt cx="1034472" cy="222546"/>
          </a:xfrm>
        </p:grpSpPr>
        <p:sp>
          <p:nvSpPr>
            <p:cNvPr id="918" name="Google Shape;918;p37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37"/>
          <p:cNvSpPr txBox="1">
            <a:spLocks noGrp="1"/>
          </p:cNvSpPr>
          <p:nvPr>
            <p:ph type="title"/>
          </p:nvPr>
        </p:nvSpPr>
        <p:spPr>
          <a:xfrm>
            <a:off x="1855466" y="123478"/>
            <a:ext cx="5496087" cy="580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Нормативно-правові акти з питань професійної діяльності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926" name="Google Shape;926;p37"/>
          <p:cNvSpPr txBox="1">
            <a:spLocks noGrp="1"/>
          </p:cNvSpPr>
          <p:nvPr>
            <p:ph type="body" idx="1"/>
          </p:nvPr>
        </p:nvSpPr>
        <p:spPr>
          <a:xfrm>
            <a:off x="179512" y="1168838"/>
            <a:ext cx="8964488" cy="3923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Конституція України;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Кодекс законів про працю України;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відпустки”;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освіту”;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повну загальну середню освіту”;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дошкільну освіту”;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вищу освіту”;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фахову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передвищу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освіту”;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позашкільну освіту”;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професійну (професійно-технічну) освіту”;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соціальні послуги”;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запобігання та протидію домашньому насильству”;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соціальну роботу з сім’ями, дітьми та молоддю”;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охорону дитинства”;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Основи законодавства України про охорону здоров’я;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Закону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психіатричну допомогу”;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забезпечення рівних прав та можливостей жінок і чоловіків”;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засади запобігання та протидії дискримінації в Україні”;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Указ Президента України від 25 травня 2020 року № 195/2020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Національну стратегію розбудови безпечного і здорового освітнього 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середовища у новій українській школі”; 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постанова Кабінету Міністрів України від 03 жовтня 2018 року № 800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„Деякі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питання соціального захисту дітей, які перебувають у складних життєвих обставинах, у тому числі таких, що можуть загрожувати їх життю та здоров’ю”;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постанова Кабінету Міністрів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оплату праці працівників на основі Єдиної тарифної сітки розрядів і коефіцієнтів з оплати праці працівників 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установ, закладів та організацій окремих галузей бюджетної сфери” від 30 серпня 2002 року № 1298;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7"/>
          <p:cNvGrpSpPr/>
          <p:nvPr/>
        </p:nvGrpSpPr>
        <p:grpSpPr>
          <a:xfrm>
            <a:off x="909177" y="123478"/>
            <a:ext cx="7158440" cy="1129011"/>
            <a:chOff x="7728915" y="2370420"/>
            <a:chExt cx="1034472" cy="222546"/>
          </a:xfrm>
        </p:grpSpPr>
        <p:sp>
          <p:nvSpPr>
            <p:cNvPr id="918" name="Google Shape;918;p37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37"/>
          <p:cNvSpPr txBox="1">
            <a:spLocks noGrp="1"/>
          </p:cNvSpPr>
          <p:nvPr>
            <p:ph type="title"/>
          </p:nvPr>
        </p:nvSpPr>
        <p:spPr>
          <a:xfrm>
            <a:off x="1855466" y="123478"/>
            <a:ext cx="5496087" cy="580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Нормативно-правові акти з питань професійної діяльності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926" name="Google Shape;926;p37"/>
          <p:cNvSpPr txBox="1">
            <a:spLocks noGrp="1"/>
          </p:cNvSpPr>
          <p:nvPr>
            <p:ph type="body" idx="1"/>
          </p:nvPr>
        </p:nvSpPr>
        <p:spPr>
          <a:xfrm>
            <a:off x="0" y="1168838"/>
            <a:ext cx="9144000" cy="4211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постанова Кабінету Міністрів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підвищення оплати праці педагогічних працівників” від 11 січня 2018 року № 22;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постанова Кабінету Міністрів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затвердження Порядку взаємодії суб’єктів, що здійснюють заходи у сфері запобігання та протидії 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домашньому насильству і насильству за ознакою статі” від 22 серпня 2018 року № 658;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постанова Кабінету Міністрів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затвердження Положення про спеціальну школу та Положення про навчально-реабілітаційний центр” від 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06 березня 2019 року № 221;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постанова Кабінету Міністрів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затвердження Положення про інклюзивно-ресурсний центр” від 12 липня 2017 року № 545;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постанова Кабінету Міністрів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„Деякі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питання створення ресурсних центрів підтримки інклюзивної освіти та інклюзивно-ресурсних центрів” від 22 серпня 2018 року № 617;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постанова Кабінету Міністрів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затвердження Порядку та умов надання субвенції з державного бюджету місцевим бюджетам на надання 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державної підтримки особам з особливими освітніми потребами” від 14 лютого 2017 року № 88;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розпорядження Кабінету Міністрів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схвалення Концепції розвитку охорони психічного здоров’я в Україні на період до 2030 року” від 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27 грудня 2017 року № 1018-р;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розпорядження Кабінету Міністрів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схвалення Концепції реалізації державної політики у сфері реформування загальної середньої освіти </a:t>
            </a:r>
          </a:p>
          <a:p>
            <a:pPr marL="0" lvl="0" indent="0">
              <a:buSzPts val="1100"/>
              <a:buNone/>
            </a:pP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„Нова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українська школа” на період до 2029 року” від 14 грудня 2016 року №988-р;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наказ Міністерства освіти і науки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затвердження Положення про психологічну службу у системі освіти України” від 22 травня 2018 року 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№ 509, зареєстрований в Міністерстві юстиції України 31 липня 2018 року за № 885/32337;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наказ Міністерства освіти і науки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затвердження Концепції розвитку педагогічної освіти” від 16 липня 2018 року № 776;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наказ Міністерства освіти і науки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затвердження Методичних рекомендацій щодо виявлення реагування на випадки домашнього 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насильства і взаємодії педагогічних працівників із іншими органами та службами” від 02 жовтня 2018 року № 1047;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наказ Міністерства освіти і науки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„Деякі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питання реагування на випадки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(цькування) та застосування заходів виховного впливу в 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закладах освіти” від 28грудня 2019 року № 1646, зареєстрований в Міністерстві юстиції України від 03 лютого 2020 року № 111/34394;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наказ Міністерства освіти і науки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затвердження плану заходів, спрямованих на запобігання та протидію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(цькуванню) в 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закладах освіти” від 26 лютого 2020 року № 293;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наказ Міністерства освіти і науки України </a:t>
            </a:r>
            <a:r>
              <a:rPr lang="uk-UA" sz="1000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 затвердження примірного положення про команду психолого-педагогічного супроводу дитини з 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особливими освітніми потребами в закладі загальної середньої та дошкільної освіти” від 08 червня 2018 року № 609;</a:t>
            </a:r>
          </a:p>
          <a:p>
            <a:pPr marL="0" lvl="0" indent="0">
              <a:buSzPts val="1100"/>
              <a:buNone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інші акти законодавства з питань освіти, соціальних і медичних послуг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105326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9"/>
          <p:cNvSpPr/>
          <p:nvPr/>
        </p:nvSpPr>
        <p:spPr>
          <a:xfrm rot="10709925" flipH="1">
            <a:off x="3368518" y="1704012"/>
            <a:ext cx="2470932" cy="338525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1" name="Google Shape;941;p39"/>
          <p:cNvSpPr/>
          <p:nvPr/>
        </p:nvSpPr>
        <p:spPr>
          <a:xfrm rot="60166">
            <a:off x="171517" y="1657795"/>
            <a:ext cx="2470709" cy="341908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2" name="Google Shape;942;p39"/>
          <p:cNvSpPr/>
          <p:nvPr/>
        </p:nvSpPr>
        <p:spPr>
          <a:xfrm>
            <a:off x="6317770" y="1770090"/>
            <a:ext cx="2470825" cy="3342444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00B050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3" name="Google Shape;943;p39"/>
          <p:cNvGrpSpPr/>
          <p:nvPr/>
        </p:nvGrpSpPr>
        <p:grpSpPr>
          <a:xfrm>
            <a:off x="186120" y="218089"/>
            <a:ext cx="8568952" cy="1114721"/>
            <a:chOff x="7728915" y="2370420"/>
            <a:chExt cx="1034472" cy="222546"/>
          </a:xfrm>
        </p:grpSpPr>
        <p:sp>
          <p:nvSpPr>
            <p:cNvPr id="944" name="Google Shape;944;p39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39"/>
          <p:cNvSpPr txBox="1">
            <a:spLocks noGrp="1"/>
          </p:cNvSpPr>
          <p:nvPr>
            <p:ph type="title"/>
          </p:nvPr>
        </p:nvSpPr>
        <p:spPr>
          <a:xfrm>
            <a:off x="1236643" y="123478"/>
            <a:ext cx="6432288" cy="890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Загальні компетентності практичного психолога закладу освіти</a:t>
            </a:r>
            <a:endParaRPr dirty="0"/>
          </a:p>
        </p:txBody>
      </p:sp>
      <p:sp>
        <p:nvSpPr>
          <p:cNvPr id="954" name="Google Shape;954;p39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319317" y="1808375"/>
            <a:ext cx="2305500" cy="30357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bg1"/>
                </a:solidFill>
              </a:rPr>
              <a:t>Громадянська </a:t>
            </a:r>
            <a:r>
              <a:rPr lang="uk-UA" dirty="0">
                <a:solidFill>
                  <a:schemeClr val="bg1"/>
                </a:solidFill>
              </a:rPr>
              <a:t>компетентність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sz="1200" dirty="0"/>
              <a:t>Здатність реалізувати свої права і обов’язки як члена суспільства, брати участь </a:t>
            </a:r>
            <a:br>
              <a:rPr lang="uk-UA" sz="1200" dirty="0"/>
            </a:br>
            <a:r>
              <a:rPr lang="uk-UA" sz="1200" dirty="0"/>
              <a:t>у діяльності громади та у прийнятті рішень на всіх рівнях, усвідомлювати </a:t>
            </a:r>
            <a:br>
              <a:rPr lang="uk-UA" sz="1200" dirty="0"/>
            </a:br>
            <a:r>
              <a:rPr lang="uk-UA" sz="1200" dirty="0"/>
              <a:t>цінності громадянського суспільства та необхідність його сталого розвитку, </a:t>
            </a:r>
            <a:br>
              <a:rPr lang="uk-UA" sz="1200" dirty="0"/>
            </a:br>
            <a:r>
              <a:rPr lang="uk-UA" sz="1200" dirty="0"/>
              <a:t>верховенства права, прав і свобод людини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dirty="0"/>
          </a:p>
        </p:txBody>
      </p:sp>
      <p:sp>
        <p:nvSpPr>
          <p:cNvPr id="956" name="Google Shape;956;p3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419624" y="1573371"/>
            <a:ext cx="2305500" cy="3158619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>
              <a:buSzPts val="1100"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>
                <a:solidFill>
                  <a:schemeClr val="bg1"/>
                </a:solidFill>
              </a:rPr>
              <a:t>Соціальна </a:t>
            </a:r>
            <a:r>
              <a:rPr lang="uk-UA" dirty="0">
                <a:solidFill>
                  <a:schemeClr val="bg1"/>
                </a:solidFill>
              </a:rPr>
              <a:t>компетентність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sz="1200" dirty="0" smtClean="0"/>
              <a:t>Здатність </a:t>
            </a:r>
            <a:r>
              <a:rPr lang="uk-UA" sz="1200" dirty="0"/>
              <a:t>до конструктивного спілкування в різних середовищах, </a:t>
            </a:r>
            <a:r>
              <a:rPr lang="uk-UA" sz="1200" dirty="0" smtClean="0"/>
              <a:t>співпрацювати </a:t>
            </a:r>
            <a:r>
              <a:rPr lang="uk-UA" sz="1200" dirty="0"/>
              <a:t>в командах, вести діалог та переговори, критично оцінювати </a:t>
            </a:r>
            <a:br>
              <a:rPr lang="uk-UA" sz="1200" dirty="0"/>
            </a:br>
            <a:r>
              <a:rPr lang="uk-UA" sz="1200" dirty="0"/>
              <a:t>соціальні події і явища, ефективно взаємодіяти з іншими людьми, </a:t>
            </a:r>
            <a:r>
              <a:rPr lang="uk-UA" sz="1200" dirty="0" smtClean="0"/>
              <a:t>налагоджувати </a:t>
            </a:r>
            <a:r>
              <a:rPr lang="uk-UA" sz="1200" dirty="0"/>
              <a:t>ефективну міжособистісну комунікацію, спілкуватись з </a:t>
            </a:r>
            <a:br>
              <a:rPr lang="uk-UA" sz="1200" dirty="0"/>
            </a:br>
            <a:r>
              <a:rPr lang="uk-UA" sz="1200" dirty="0"/>
              <a:t>представниками інших професійних груп різного рівня </a:t>
            </a:r>
            <a:endParaRPr sz="1200" dirty="0"/>
          </a:p>
        </p:txBody>
      </p:sp>
      <p:sp>
        <p:nvSpPr>
          <p:cNvPr id="960" name="Google Shape;960;p39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6370956" y="1995686"/>
            <a:ext cx="2377508" cy="2880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uk-UA" dirty="0">
                <a:solidFill>
                  <a:schemeClr val="bg1"/>
                </a:solidFill>
              </a:rPr>
              <a:t>Цифрова компетентність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Здатність використовувати сучасні інформаційно-комунікаційні технології під 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час професійної діяльності, технічного фільтрування, оцінки, створення, 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програмування та обміну цифровим змістом, в тому числі для організації 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дистанційної роботи, захищати інформацію, зміст, особисті дані </a:t>
            </a:r>
            <a:endParaRPr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2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9"/>
          <p:cNvSpPr/>
          <p:nvPr/>
        </p:nvSpPr>
        <p:spPr>
          <a:xfrm rot="10709925" flipH="1">
            <a:off x="3368518" y="1704012"/>
            <a:ext cx="2470932" cy="338525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1" name="Google Shape;941;p39"/>
          <p:cNvSpPr/>
          <p:nvPr/>
        </p:nvSpPr>
        <p:spPr>
          <a:xfrm rot="60166">
            <a:off x="171517" y="1657795"/>
            <a:ext cx="2470709" cy="341908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2" name="Google Shape;942;p39"/>
          <p:cNvSpPr/>
          <p:nvPr/>
        </p:nvSpPr>
        <p:spPr>
          <a:xfrm>
            <a:off x="6317770" y="1770090"/>
            <a:ext cx="2470825" cy="3342444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00B050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3" name="Google Shape;943;p39"/>
          <p:cNvGrpSpPr/>
          <p:nvPr/>
        </p:nvGrpSpPr>
        <p:grpSpPr>
          <a:xfrm>
            <a:off x="174872" y="296669"/>
            <a:ext cx="8568952" cy="1114721"/>
            <a:chOff x="7728915" y="2370420"/>
            <a:chExt cx="1034472" cy="222546"/>
          </a:xfrm>
        </p:grpSpPr>
        <p:sp>
          <p:nvSpPr>
            <p:cNvPr id="944" name="Google Shape;944;p39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39"/>
          <p:cNvSpPr txBox="1">
            <a:spLocks noGrp="1"/>
          </p:cNvSpPr>
          <p:nvPr>
            <p:ph type="title"/>
          </p:nvPr>
        </p:nvSpPr>
        <p:spPr>
          <a:xfrm>
            <a:off x="1355659" y="195486"/>
            <a:ext cx="6432288" cy="890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Загальні компетентності практичного психолога закладу освіти</a:t>
            </a:r>
            <a:endParaRPr dirty="0"/>
          </a:p>
        </p:txBody>
      </p:sp>
      <p:sp>
        <p:nvSpPr>
          <p:cNvPr id="954" name="Google Shape;954;p39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319317" y="2067694"/>
            <a:ext cx="2305500" cy="27764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bg1"/>
                </a:solidFill>
              </a:rPr>
              <a:t>Особиста та навчальна компетентність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Здатність до професійного розвитку, навчання протягом життя,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самопрезентації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результатів своєї професійної діяльності, планувати та управляти власним 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робочим часом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dirty="0"/>
          </a:p>
        </p:txBody>
      </p:sp>
      <p:sp>
        <p:nvSpPr>
          <p:cNvPr id="956" name="Google Shape;956;p3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419624" y="1573371"/>
            <a:ext cx="2305500" cy="3158619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>
              <a:buSzPts val="1100"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>
                <a:solidFill>
                  <a:schemeClr val="bg1"/>
                </a:solidFill>
              </a:rPr>
              <a:t>Лідерська компетентність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Здатність до створення команди однодумців, прийняття ефективних рішень у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професійній діяльності та відповідального ставлення до професійних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обов’язків</a:t>
            </a:r>
            <a:endParaRPr lang="uk-UA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0" name="Google Shape;960;p39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6370956" y="1995686"/>
            <a:ext cx="2377508" cy="2880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uk-UA" dirty="0" smtClean="0">
                <a:solidFill>
                  <a:schemeClr val="bg1"/>
                </a:solidFill>
              </a:rPr>
              <a:t>Підприємницька компетентність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Здатність до творчого пошуку й реалізації нових ідей, до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самопрезентації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</a:t>
            </a:r>
            <a:b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результатів своєї професійної діяльності; здатність до керування власним</a:t>
            </a:r>
            <a:b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життям і кар`єрою, планувати й управляти культурними та соціальними</a:t>
            </a:r>
            <a:b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проєктами</a:t>
            </a: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критично мислити</a:t>
            </a:r>
            <a:endParaRPr lang="uk-U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8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9"/>
          <p:cNvSpPr/>
          <p:nvPr/>
        </p:nvSpPr>
        <p:spPr>
          <a:xfrm rot="10709925" flipH="1">
            <a:off x="3368518" y="1704012"/>
            <a:ext cx="2470932" cy="338525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1" name="Google Shape;941;p39"/>
          <p:cNvSpPr/>
          <p:nvPr/>
        </p:nvSpPr>
        <p:spPr>
          <a:xfrm rot="60166">
            <a:off x="171517" y="1657795"/>
            <a:ext cx="2470709" cy="341908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2" name="Google Shape;942;p39"/>
          <p:cNvSpPr/>
          <p:nvPr/>
        </p:nvSpPr>
        <p:spPr>
          <a:xfrm>
            <a:off x="6317770" y="1696116"/>
            <a:ext cx="2574710" cy="3342444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00B050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3" name="Google Shape;943;p39"/>
          <p:cNvGrpSpPr/>
          <p:nvPr/>
        </p:nvGrpSpPr>
        <p:grpSpPr>
          <a:xfrm>
            <a:off x="219959" y="223991"/>
            <a:ext cx="8568952" cy="1114721"/>
            <a:chOff x="7728915" y="2370420"/>
            <a:chExt cx="1034472" cy="222546"/>
          </a:xfrm>
        </p:grpSpPr>
        <p:sp>
          <p:nvSpPr>
            <p:cNvPr id="944" name="Google Shape;944;p39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39"/>
          <p:cNvSpPr txBox="1">
            <a:spLocks noGrp="1"/>
          </p:cNvSpPr>
          <p:nvPr>
            <p:ph type="title"/>
          </p:nvPr>
        </p:nvSpPr>
        <p:spPr>
          <a:xfrm>
            <a:off x="1400746" y="123478"/>
            <a:ext cx="6432288" cy="890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Загальні компетентності практичного психолога закладу освіти</a:t>
            </a:r>
            <a:endParaRPr dirty="0"/>
          </a:p>
        </p:txBody>
      </p:sp>
      <p:sp>
        <p:nvSpPr>
          <p:cNvPr id="954" name="Google Shape;954;p39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319317" y="1923678"/>
            <a:ext cx="2305500" cy="31745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bg1"/>
                </a:solidFill>
              </a:rPr>
              <a:t>Культурна обізнаність та самовираження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Здатність до особистісного і професійного самовизначення, самоствердження і</a:t>
            </a:r>
            <a:b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самореалізації впродовж життя, цінування багатоманітності у суспільстві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dirty="0"/>
          </a:p>
        </p:txBody>
      </p:sp>
      <p:sp>
        <p:nvSpPr>
          <p:cNvPr id="956" name="Google Shape;956;p3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419624" y="1573371"/>
            <a:ext cx="2305500" cy="3158619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>
              <a:buSzPts val="1100"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>
                <a:solidFill>
                  <a:schemeClr val="bg1"/>
                </a:solidFill>
              </a:rPr>
              <a:t>Мовна компетентність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Здатність розуміти, висловлювати та інтерпретувати поняття, факти, думки,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почуття як усно, так і письмово, слухати, говорити, читати та писати у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відповідних соціальних та культурних контекстах</a:t>
            </a:r>
            <a:endParaRPr lang="uk-UA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0" name="Google Shape;960;p39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6300192" y="1995686"/>
            <a:ext cx="2664296" cy="2880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uk-UA" dirty="0" smtClean="0">
                <a:solidFill>
                  <a:schemeClr val="bg1"/>
                </a:solidFill>
              </a:rPr>
              <a:t>Етична компетентність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Здатність усвідомлювати свої професійні можливості та діяти лише в межах</a:t>
            </a:r>
            <a:b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рівня професійної підготовленості, формулювати результати дослідження в</a:t>
            </a:r>
            <a:b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термінах і поняттях, прийнятих у психологічній науці та практичної психології,</a:t>
            </a:r>
            <a:b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дотримуватись принципів надання психологічної допомоги (не нанесення</a:t>
            </a:r>
            <a:b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шкоди, об’єктивності, конфіденційності, поваги до клієнта, необхідності та</a:t>
            </a:r>
            <a:b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достатності наданої інформації), діяти на основі етичних міркувань (мотивів),</a:t>
            </a:r>
            <a:b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доброчесності, соціальної відповідальності, поваги до різноманітності та</a:t>
            </a:r>
            <a:b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мультикультурності</a:t>
            </a:r>
          </a:p>
        </p:txBody>
      </p:sp>
    </p:spTree>
    <p:extLst>
      <p:ext uri="{BB962C8B-B14F-4D97-AF65-F5344CB8AC3E}">
        <p14:creationId xmlns:p14="http://schemas.microsoft.com/office/powerpoint/2010/main" val="260337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7" name="Google Shape;2767;p70"/>
          <p:cNvGrpSpPr/>
          <p:nvPr/>
        </p:nvGrpSpPr>
        <p:grpSpPr>
          <a:xfrm>
            <a:off x="594639" y="266384"/>
            <a:ext cx="7683312" cy="1432553"/>
            <a:chOff x="7728915" y="1917859"/>
            <a:chExt cx="1034486" cy="222599"/>
          </a:xfrm>
        </p:grpSpPr>
        <p:sp>
          <p:nvSpPr>
            <p:cNvPr id="2768" name="Google Shape;2768;p70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0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70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0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0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0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0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0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0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0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0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0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0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0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0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0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0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0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0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0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0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0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0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0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0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0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0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0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0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0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0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0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0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0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0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0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0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0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0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7" name="Google Shape;2807;p70"/>
          <p:cNvSpPr txBox="1">
            <a:spLocks noGrp="1"/>
          </p:cNvSpPr>
          <p:nvPr>
            <p:ph type="title"/>
          </p:nvPr>
        </p:nvSpPr>
        <p:spPr>
          <a:xfrm>
            <a:off x="1713224" y="288540"/>
            <a:ext cx="571976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Трудові функції практичного психолога закладу освіти</a:t>
            </a:r>
            <a:endParaRPr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8" name="Google Shape;2808;p70"/>
          <p:cNvSpPr/>
          <p:nvPr/>
        </p:nvSpPr>
        <p:spPr>
          <a:xfrm rot="60216">
            <a:off x="1898088" y="1908930"/>
            <a:ext cx="5334396" cy="67506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9" name="Google Shape;2809;p70"/>
          <p:cNvSpPr/>
          <p:nvPr/>
        </p:nvSpPr>
        <p:spPr>
          <a:xfrm>
            <a:off x="1214175" y="1950726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1" name="Google Shape;2811;p70"/>
          <p:cNvGrpSpPr/>
          <p:nvPr/>
        </p:nvGrpSpPr>
        <p:grpSpPr>
          <a:xfrm>
            <a:off x="968218" y="772008"/>
            <a:ext cx="501691" cy="817567"/>
            <a:chOff x="3769125" y="1707925"/>
            <a:chExt cx="145325" cy="236825"/>
          </a:xfrm>
        </p:grpSpPr>
        <p:sp>
          <p:nvSpPr>
            <p:cNvPr id="2812" name="Google Shape;2812;p70"/>
            <p:cNvSpPr/>
            <p:nvPr/>
          </p:nvSpPr>
          <p:spPr>
            <a:xfrm>
              <a:off x="3769125" y="1707925"/>
              <a:ext cx="145325" cy="236825"/>
            </a:xfrm>
            <a:custGeom>
              <a:avLst/>
              <a:gdLst/>
              <a:ahLst/>
              <a:cxnLst/>
              <a:rect l="l" t="t" r="r" b="b"/>
              <a:pathLst>
                <a:path w="5813" h="9473" extrusionOk="0">
                  <a:moveTo>
                    <a:pt x="2884" y="246"/>
                  </a:moveTo>
                  <a:cubicBezTo>
                    <a:pt x="2917" y="246"/>
                    <a:pt x="3079" y="264"/>
                    <a:pt x="3263" y="289"/>
                  </a:cubicBezTo>
                  <a:cubicBezTo>
                    <a:pt x="3459" y="316"/>
                    <a:pt x="3682" y="374"/>
                    <a:pt x="3755" y="419"/>
                  </a:cubicBezTo>
                  <a:cubicBezTo>
                    <a:pt x="3829" y="463"/>
                    <a:pt x="3931" y="499"/>
                    <a:pt x="3986" y="499"/>
                  </a:cubicBezTo>
                  <a:cubicBezTo>
                    <a:pt x="4039" y="499"/>
                    <a:pt x="4082" y="516"/>
                    <a:pt x="4082" y="538"/>
                  </a:cubicBezTo>
                  <a:cubicBezTo>
                    <a:pt x="4082" y="560"/>
                    <a:pt x="4156" y="625"/>
                    <a:pt x="4251" y="688"/>
                  </a:cubicBezTo>
                  <a:cubicBezTo>
                    <a:pt x="4461" y="827"/>
                    <a:pt x="4738" y="1123"/>
                    <a:pt x="4904" y="1386"/>
                  </a:cubicBezTo>
                  <a:cubicBezTo>
                    <a:pt x="5121" y="1729"/>
                    <a:pt x="5205" y="1998"/>
                    <a:pt x="5231" y="2442"/>
                  </a:cubicBezTo>
                  <a:cubicBezTo>
                    <a:pt x="5302" y="3605"/>
                    <a:pt x="4620" y="4546"/>
                    <a:pt x="3477" y="4863"/>
                  </a:cubicBezTo>
                  <a:cubicBezTo>
                    <a:pt x="3278" y="4918"/>
                    <a:pt x="3089" y="4946"/>
                    <a:pt x="2901" y="4946"/>
                  </a:cubicBezTo>
                  <a:cubicBezTo>
                    <a:pt x="2571" y="4946"/>
                    <a:pt x="2246" y="4860"/>
                    <a:pt x="1888" y="4684"/>
                  </a:cubicBezTo>
                  <a:cubicBezTo>
                    <a:pt x="1079" y="4286"/>
                    <a:pt x="562" y="3449"/>
                    <a:pt x="582" y="2574"/>
                  </a:cubicBezTo>
                  <a:cubicBezTo>
                    <a:pt x="597" y="1970"/>
                    <a:pt x="829" y="1393"/>
                    <a:pt x="1216" y="1000"/>
                  </a:cubicBezTo>
                  <a:cubicBezTo>
                    <a:pt x="1633" y="575"/>
                    <a:pt x="2064" y="369"/>
                    <a:pt x="2747" y="268"/>
                  </a:cubicBezTo>
                  <a:cubicBezTo>
                    <a:pt x="2804" y="260"/>
                    <a:pt x="2865" y="249"/>
                    <a:pt x="2878" y="246"/>
                  </a:cubicBezTo>
                  <a:cubicBezTo>
                    <a:pt x="2879" y="246"/>
                    <a:pt x="2881" y="246"/>
                    <a:pt x="2884" y="246"/>
                  </a:cubicBezTo>
                  <a:close/>
                  <a:moveTo>
                    <a:pt x="3583" y="7930"/>
                  </a:moveTo>
                  <a:cubicBezTo>
                    <a:pt x="3585" y="7930"/>
                    <a:pt x="3588" y="7931"/>
                    <a:pt x="3590" y="7934"/>
                  </a:cubicBezTo>
                  <a:cubicBezTo>
                    <a:pt x="3604" y="7948"/>
                    <a:pt x="3607" y="7988"/>
                    <a:pt x="3595" y="8017"/>
                  </a:cubicBezTo>
                  <a:cubicBezTo>
                    <a:pt x="3589" y="8029"/>
                    <a:pt x="3584" y="8036"/>
                    <a:pt x="3580" y="8036"/>
                  </a:cubicBezTo>
                  <a:cubicBezTo>
                    <a:pt x="3574" y="8036"/>
                    <a:pt x="3569" y="8020"/>
                    <a:pt x="3568" y="7990"/>
                  </a:cubicBezTo>
                  <a:cubicBezTo>
                    <a:pt x="3566" y="7953"/>
                    <a:pt x="3573" y="7930"/>
                    <a:pt x="3583" y="7930"/>
                  </a:cubicBezTo>
                  <a:close/>
                  <a:moveTo>
                    <a:pt x="1587" y="4866"/>
                  </a:moveTo>
                  <a:lnTo>
                    <a:pt x="1810" y="4969"/>
                  </a:lnTo>
                  <a:cubicBezTo>
                    <a:pt x="1930" y="5025"/>
                    <a:pt x="2148" y="5102"/>
                    <a:pt x="2288" y="5138"/>
                  </a:cubicBezTo>
                  <a:cubicBezTo>
                    <a:pt x="2426" y="5173"/>
                    <a:pt x="2587" y="5203"/>
                    <a:pt x="2646" y="5203"/>
                  </a:cubicBezTo>
                  <a:cubicBezTo>
                    <a:pt x="2647" y="5203"/>
                    <a:pt x="2648" y="5203"/>
                    <a:pt x="2649" y="5203"/>
                  </a:cubicBezTo>
                  <a:cubicBezTo>
                    <a:pt x="2736" y="5203"/>
                    <a:pt x="2751" y="5220"/>
                    <a:pt x="2729" y="5300"/>
                  </a:cubicBezTo>
                  <a:cubicBezTo>
                    <a:pt x="2717" y="5352"/>
                    <a:pt x="2685" y="5534"/>
                    <a:pt x="2660" y="5698"/>
                  </a:cubicBezTo>
                  <a:cubicBezTo>
                    <a:pt x="2635" y="5863"/>
                    <a:pt x="2586" y="6079"/>
                    <a:pt x="2552" y="6173"/>
                  </a:cubicBezTo>
                  <a:cubicBezTo>
                    <a:pt x="2484" y="6365"/>
                    <a:pt x="2331" y="7172"/>
                    <a:pt x="2298" y="7525"/>
                  </a:cubicBezTo>
                  <a:cubicBezTo>
                    <a:pt x="2269" y="7824"/>
                    <a:pt x="2055" y="8675"/>
                    <a:pt x="2008" y="8675"/>
                  </a:cubicBezTo>
                  <a:cubicBezTo>
                    <a:pt x="2008" y="8675"/>
                    <a:pt x="2007" y="8675"/>
                    <a:pt x="2006" y="8675"/>
                  </a:cubicBezTo>
                  <a:cubicBezTo>
                    <a:pt x="1988" y="8664"/>
                    <a:pt x="1933" y="8524"/>
                    <a:pt x="1881" y="8364"/>
                  </a:cubicBezTo>
                  <a:cubicBezTo>
                    <a:pt x="1831" y="8204"/>
                    <a:pt x="1763" y="8013"/>
                    <a:pt x="1732" y="7942"/>
                  </a:cubicBezTo>
                  <a:cubicBezTo>
                    <a:pt x="1701" y="7872"/>
                    <a:pt x="1650" y="7739"/>
                    <a:pt x="1623" y="7652"/>
                  </a:cubicBezTo>
                  <a:cubicBezTo>
                    <a:pt x="1577" y="7509"/>
                    <a:pt x="1490" y="7422"/>
                    <a:pt x="1399" y="7422"/>
                  </a:cubicBezTo>
                  <a:cubicBezTo>
                    <a:pt x="1381" y="7422"/>
                    <a:pt x="1363" y="7425"/>
                    <a:pt x="1345" y="7432"/>
                  </a:cubicBezTo>
                  <a:cubicBezTo>
                    <a:pt x="1307" y="7447"/>
                    <a:pt x="1099" y="7723"/>
                    <a:pt x="882" y="8047"/>
                  </a:cubicBezTo>
                  <a:cubicBezTo>
                    <a:pt x="666" y="8371"/>
                    <a:pt x="481" y="8644"/>
                    <a:pt x="470" y="8654"/>
                  </a:cubicBezTo>
                  <a:cubicBezTo>
                    <a:pt x="469" y="8655"/>
                    <a:pt x="468" y="8656"/>
                    <a:pt x="468" y="8656"/>
                  </a:cubicBezTo>
                  <a:cubicBezTo>
                    <a:pt x="438" y="8656"/>
                    <a:pt x="673" y="7762"/>
                    <a:pt x="724" y="7681"/>
                  </a:cubicBezTo>
                  <a:cubicBezTo>
                    <a:pt x="740" y="7657"/>
                    <a:pt x="813" y="7414"/>
                    <a:pt x="885" y="7143"/>
                  </a:cubicBezTo>
                  <a:cubicBezTo>
                    <a:pt x="1061" y="6481"/>
                    <a:pt x="1340" y="5552"/>
                    <a:pt x="1476" y="5175"/>
                  </a:cubicBezTo>
                  <a:lnTo>
                    <a:pt x="1587" y="4866"/>
                  </a:lnTo>
                  <a:close/>
                  <a:moveTo>
                    <a:pt x="4255" y="4862"/>
                  </a:moveTo>
                  <a:cubicBezTo>
                    <a:pt x="4266" y="4862"/>
                    <a:pt x="4345" y="5088"/>
                    <a:pt x="4431" y="5366"/>
                  </a:cubicBezTo>
                  <a:cubicBezTo>
                    <a:pt x="4517" y="5645"/>
                    <a:pt x="4616" y="5990"/>
                    <a:pt x="4651" y="6132"/>
                  </a:cubicBezTo>
                  <a:cubicBezTo>
                    <a:pt x="4765" y="6589"/>
                    <a:pt x="4943" y="7192"/>
                    <a:pt x="5161" y="7857"/>
                  </a:cubicBezTo>
                  <a:cubicBezTo>
                    <a:pt x="5276" y="8211"/>
                    <a:pt x="5367" y="8508"/>
                    <a:pt x="5360" y="8515"/>
                  </a:cubicBezTo>
                  <a:cubicBezTo>
                    <a:pt x="5359" y="8516"/>
                    <a:pt x="5358" y="8516"/>
                    <a:pt x="5357" y="8516"/>
                  </a:cubicBezTo>
                  <a:cubicBezTo>
                    <a:pt x="5312" y="8516"/>
                    <a:pt x="4841" y="8174"/>
                    <a:pt x="4661" y="8010"/>
                  </a:cubicBezTo>
                  <a:cubicBezTo>
                    <a:pt x="4455" y="7822"/>
                    <a:pt x="4325" y="7722"/>
                    <a:pt x="4237" y="7722"/>
                  </a:cubicBezTo>
                  <a:cubicBezTo>
                    <a:pt x="4128" y="7722"/>
                    <a:pt x="4084" y="7878"/>
                    <a:pt x="4039" y="8211"/>
                  </a:cubicBezTo>
                  <a:cubicBezTo>
                    <a:pt x="4008" y="8445"/>
                    <a:pt x="3970" y="8660"/>
                    <a:pt x="3953" y="8692"/>
                  </a:cubicBezTo>
                  <a:cubicBezTo>
                    <a:pt x="3950" y="8697"/>
                    <a:pt x="3946" y="8700"/>
                    <a:pt x="3942" y="8700"/>
                  </a:cubicBezTo>
                  <a:cubicBezTo>
                    <a:pt x="3901" y="8700"/>
                    <a:pt x="3811" y="8407"/>
                    <a:pt x="3736" y="8018"/>
                  </a:cubicBezTo>
                  <a:cubicBezTo>
                    <a:pt x="3707" y="7870"/>
                    <a:pt x="3671" y="7746"/>
                    <a:pt x="3657" y="7746"/>
                  </a:cubicBezTo>
                  <a:cubicBezTo>
                    <a:pt x="3642" y="7746"/>
                    <a:pt x="3625" y="7650"/>
                    <a:pt x="3619" y="7535"/>
                  </a:cubicBezTo>
                  <a:cubicBezTo>
                    <a:pt x="3614" y="7420"/>
                    <a:pt x="3580" y="7252"/>
                    <a:pt x="3543" y="7165"/>
                  </a:cubicBezTo>
                  <a:cubicBezTo>
                    <a:pt x="3507" y="7079"/>
                    <a:pt x="3489" y="6989"/>
                    <a:pt x="3503" y="6966"/>
                  </a:cubicBezTo>
                  <a:cubicBezTo>
                    <a:pt x="3516" y="6943"/>
                    <a:pt x="3499" y="6880"/>
                    <a:pt x="3461" y="6822"/>
                  </a:cubicBezTo>
                  <a:cubicBezTo>
                    <a:pt x="3425" y="6766"/>
                    <a:pt x="3375" y="6598"/>
                    <a:pt x="3348" y="6446"/>
                  </a:cubicBezTo>
                  <a:cubicBezTo>
                    <a:pt x="3322" y="6295"/>
                    <a:pt x="3257" y="5961"/>
                    <a:pt x="3203" y="5698"/>
                  </a:cubicBezTo>
                  <a:lnTo>
                    <a:pt x="3104" y="5224"/>
                  </a:lnTo>
                  <a:lnTo>
                    <a:pt x="3390" y="5175"/>
                  </a:lnTo>
                  <a:cubicBezTo>
                    <a:pt x="3546" y="5148"/>
                    <a:pt x="3802" y="5067"/>
                    <a:pt x="3955" y="4995"/>
                  </a:cubicBezTo>
                  <a:cubicBezTo>
                    <a:pt x="4106" y="4925"/>
                    <a:pt x="4243" y="4865"/>
                    <a:pt x="4255" y="4862"/>
                  </a:cubicBezTo>
                  <a:cubicBezTo>
                    <a:pt x="4255" y="4862"/>
                    <a:pt x="4255" y="4862"/>
                    <a:pt x="4255" y="4862"/>
                  </a:cubicBezTo>
                  <a:close/>
                  <a:moveTo>
                    <a:pt x="2839" y="0"/>
                  </a:moveTo>
                  <a:cubicBezTo>
                    <a:pt x="2717" y="0"/>
                    <a:pt x="2599" y="8"/>
                    <a:pt x="2491" y="26"/>
                  </a:cubicBezTo>
                  <a:cubicBezTo>
                    <a:pt x="2364" y="46"/>
                    <a:pt x="2217" y="81"/>
                    <a:pt x="2168" y="104"/>
                  </a:cubicBezTo>
                  <a:cubicBezTo>
                    <a:pt x="2116" y="127"/>
                    <a:pt x="1987" y="177"/>
                    <a:pt x="1872" y="218"/>
                  </a:cubicBezTo>
                  <a:cubicBezTo>
                    <a:pt x="1420" y="378"/>
                    <a:pt x="835" y="930"/>
                    <a:pt x="596" y="1419"/>
                  </a:cubicBezTo>
                  <a:cubicBezTo>
                    <a:pt x="384" y="1856"/>
                    <a:pt x="315" y="2155"/>
                    <a:pt x="317" y="2636"/>
                  </a:cubicBezTo>
                  <a:cubicBezTo>
                    <a:pt x="320" y="3355"/>
                    <a:pt x="562" y="3927"/>
                    <a:pt x="1094" y="4476"/>
                  </a:cubicBezTo>
                  <a:lnTo>
                    <a:pt x="1333" y="4722"/>
                  </a:lnTo>
                  <a:lnTo>
                    <a:pt x="1237" y="5015"/>
                  </a:lnTo>
                  <a:cubicBezTo>
                    <a:pt x="1146" y="5289"/>
                    <a:pt x="848" y="6259"/>
                    <a:pt x="690" y="6793"/>
                  </a:cubicBezTo>
                  <a:cubicBezTo>
                    <a:pt x="653" y="6921"/>
                    <a:pt x="616" y="7065"/>
                    <a:pt x="610" y="7116"/>
                  </a:cubicBezTo>
                  <a:cubicBezTo>
                    <a:pt x="604" y="7165"/>
                    <a:pt x="586" y="7239"/>
                    <a:pt x="575" y="7274"/>
                  </a:cubicBezTo>
                  <a:cubicBezTo>
                    <a:pt x="562" y="7310"/>
                    <a:pt x="492" y="7541"/>
                    <a:pt x="417" y="7792"/>
                  </a:cubicBezTo>
                  <a:cubicBezTo>
                    <a:pt x="25" y="9103"/>
                    <a:pt x="0" y="9266"/>
                    <a:pt x="190" y="9294"/>
                  </a:cubicBezTo>
                  <a:cubicBezTo>
                    <a:pt x="198" y="9295"/>
                    <a:pt x="206" y="9296"/>
                    <a:pt x="215" y="9296"/>
                  </a:cubicBezTo>
                  <a:cubicBezTo>
                    <a:pt x="265" y="9296"/>
                    <a:pt x="327" y="9278"/>
                    <a:pt x="359" y="9252"/>
                  </a:cubicBezTo>
                  <a:cubicBezTo>
                    <a:pt x="490" y="9145"/>
                    <a:pt x="935" y="8510"/>
                    <a:pt x="935" y="8429"/>
                  </a:cubicBezTo>
                  <a:cubicBezTo>
                    <a:pt x="935" y="8388"/>
                    <a:pt x="950" y="8351"/>
                    <a:pt x="967" y="8351"/>
                  </a:cubicBezTo>
                  <a:cubicBezTo>
                    <a:pt x="1029" y="8351"/>
                    <a:pt x="1325" y="7917"/>
                    <a:pt x="1295" y="7870"/>
                  </a:cubicBezTo>
                  <a:cubicBezTo>
                    <a:pt x="1282" y="7849"/>
                    <a:pt x="1293" y="7838"/>
                    <a:pt x="1319" y="7838"/>
                  </a:cubicBezTo>
                  <a:cubicBezTo>
                    <a:pt x="1327" y="7838"/>
                    <a:pt x="1335" y="7838"/>
                    <a:pt x="1345" y="7840"/>
                  </a:cubicBezTo>
                  <a:cubicBezTo>
                    <a:pt x="1430" y="7857"/>
                    <a:pt x="1700" y="8565"/>
                    <a:pt x="1794" y="9017"/>
                  </a:cubicBezTo>
                  <a:cubicBezTo>
                    <a:pt x="1843" y="9252"/>
                    <a:pt x="1901" y="9362"/>
                    <a:pt x="1984" y="9362"/>
                  </a:cubicBezTo>
                  <a:cubicBezTo>
                    <a:pt x="2009" y="9362"/>
                    <a:pt x="2037" y="9351"/>
                    <a:pt x="2068" y="9331"/>
                  </a:cubicBezTo>
                  <a:cubicBezTo>
                    <a:pt x="2217" y="9233"/>
                    <a:pt x="2365" y="8671"/>
                    <a:pt x="2576" y="7406"/>
                  </a:cubicBezTo>
                  <a:cubicBezTo>
                    <a:pt x="2645" y="6991"/>
                    <a:pt x="2740" y="6523"/>
                    <a:pt x="2788" y="6368"/>
                  </a:cubicBezTo>
                  <a:cubicBezTo>
                    <a:pt x="2835" y="6212"/>
                    <a:pt x="2887" y="6030"/>
                    <a:pt x="2903" y="5959"/>
                  </a:cubicBezTo>
                  <a:lnTo>
                    <a:pt x="2931" y="5832"/>
                  </a:lnTo>
                  <a:lnTo>
                    <a:pt x="2989" y="5996"/>
                  </a:lnTo>
                  <a:cubicBezTo>
                    <a:pt x="3020" y="6086"/>
                    <a:pt x="3057" y="6259"/>
                    <a:pt x="3071" y="6379"/>
                  </a:cubicBezTo>
                  <a:cubicBezTo>
                    <a:pt x="3085" y="6497"/>
                    <a:pt x="3124" y="6667"/>
                    <a:pt x="3157" y="6753"/>
                  </a:cubicBezTo>
                  <a:cubicBezTo>
                    <a:pt x="3214" y="6902"/>
                    <a:pt x="3323" y="7352"/>
                    <a:pt x="3432" y="7899"/>
                  </a:cubicBezTo>
                  <a:cubicBezTo>
                    <a:pt x="3539" y="8425"/>
                    <a:pt x="3577" y="8591"/>
                    <a:pt x="3608" y="8655"/>
                  </a:cubicBezTo>
                  <a:cubicBezTo>
                    <a:pt x="3624" y="8691"/>
                    <a:pt x="3683" y="8865"/>
                    <a:pt x="3739" y="9037"/>
                  </a:cubicBezTo>
                  <a:cubicBezTo>
                    <a:pt x="3842" y="9362"/>
                    <a:pt x="3912" y="9473"/>
                    <a:pt x="4017" y="9473"/>
                  </a:cubicBezTo>
                  <a:cubicBezTo>
                    <a:pt x="4121" y="9473"/>
                    <a:pt x="4171" y="9317"/>
                    <a:pt x="4234" y="8778"/>
                  </a:cubicBezTo>
                  <a:cubicBezTo>
                    <a:pt x="4286" y="8335"/>
                    <a:pt x="4296" y="8163"/>
                    <a:pt x="4379" y="8163"/>
                  </a:cubicBezTo>
                  <a:cubicBezTo>
                    <a:pt x="4437" y="8163"/>
                    <a:pt x="4530" y="8247"/>
                    <a:pt x="4698" y="8381"/>
                  </a:cubicBezTo>
                  <a:cubicBezTo>
                    <a:pt x="4892" y="8535"/>
                    <a:pt x="5082" y="8685"/>
                    <a:pt x="5117" y="8712"/>
                  </a:cubicBezTo>
                  <a:cubicBezTo>
                    <a:pt x="5153" y="8740"/>
                    <a:pt x="5270" y="8836"/>
                    <a:pt x="5372" y="8924"/>
                  </a:cubicBezTo>
                  <a:cubicBezTo>
                    <a:pt x="5497" y="9030"/>
                    <a:pt x="5569" y="9081"/>
                    <a:pt x="5624" y="9081"/>
                  </a:cubicBezTo>
                  <a:cubicBezTo>
                    <a:pt x="5669" y="9081"/>
                    <a:pt x="5703" y="9047"/>
                    <a:pt x="5745" y="8983"/>
                  </a:cubicBezTo>
                  <a:cubicBezTo>
                    <a:pt x="5813" y="8882"/>
                    <a:pt x="5805" y="8845"/>
                    <a:pt x="5554" y="8129"/>
                  </a:cubicBezTo>
                  <a:cubicBezTo>
                    <a:pt x="5307" y="7422"/>
                    <a:pt x="5166" y="6971"/>
                    <a:pt x="4918" y="6087"/>
                  </a:cubicBezTo>
                  <a:cubicBezTo>
                    <a:pt x="4859" y="5875"/>
                    <a:pt x="4753" y="5507"/>
                    <a:pt x="4684" y="5273"/>
                  </a:cubicBezTo>
                  <a:cubicBezTo>
                    <a:pt x="4615" y="5039"/>
                    <a:pt x="4558" y="4805"/>
                    <a:pt x="4558" y="4755"/>
                  </a:cubicBezTo>
                  <a:cubicBezTo>
                    <a:pt x="4558" y="4705"/>
                    <a:pt x="4671" y="4546"/>
                    <a:pt x="4808" y="4398"/>
                  </a:cubicBezTo>
                  <a:cubicBezTo>
                    <a:pt x="5067" y="4122"/>
                    <a:pt x="5372" y="3576"/>
                    <a:pt x="5469" y="3219"/>
                  </a:cubicBezTo>
                  <a:cubicBezTo>
                    <a:pt x="5497" y="3112"/>
                    <a:pt x="5520" y="2832"/>
                    <a:pt x="5520" y="2594"/>
                  </a:cubicBezTo>
                  <a:cubicBezTo>
                    <a:pt x="5520" y="1953"/>
                    <a:pt x="5328" y="1428"/>
                    <a:pt x="4899" y="901"/>
                  </a:cubicBezTo>
                  <a:cubicBezTo>
                    <a:pt x="4713" y="672"/>
                    <a:pt x="4275" y="346"/>
                    <a:pt x="3995" y="228"/>
                  </a:cubicBezTo>
                  <a:cubicBezTo>
                    <a:pt x="3650" y="82"/>
                    <a:pt x="3221" y="0"/>
                    <a:pt x="2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70"/>
            <p:cNvSpPr/>
            <p:nvPr/>
          </p:nvSpPr>
          <p:spPr>
            <a:xfrm>
              <a:off x="3795250" y="1728225"/>
              <a:ext cx="95600" cy="89950"/>
            </a:xfrm>
            <a:custGeom>
              <a:avLst/>
              <a:gdLst/>
              <a:ahLst/>
              <a:cxnLst/>
              <a:rect l="l" t="t" r="r" b="b"/>
              <a:pathLst>
                <a:path w="3824" h="3598" extrusionOk="0">
                  <a:moveTo>
                    <a:pt x="1805" y="267"/>
                  </a:moveTo>
                  <a:cubicBezTo>
                    <a:pt x="1986" y="267"/>
                    <a:pt x="2168" y="302"/>
                    <a:pt x="2301" y="372"/>
                  </a:cubicBezTo>
                  <a:cubicBezTo>
                    <a:pt x="2385" y="416"/>
                    <a:pt x="2523" y="474"/>
                    <a:pt x="2610" y="502"/>
                  </a:cubicBezTo>
                  <a:cubicBezTo>
                    <a:pt x="2814" y="571"/>
                    <a:pt x="3227" y="1001"/>
                    <a:pt x="3348" y="1272"/>
                  </a:cubicBezTo>
                  <a:cubicBezTo>
                    <a:pt x="3597" y="1835"/>
                    <a:pt x="3372" y="2544"/>
                    <a:pt x="2819" y="2942"/>
                  </a:cubicBezTo>
                  <a:cubicBezTo>
                    <a:pt x="2396" y="3246"/>
                    <a:pt x="2273" y="3290"/>
                    <a:pt x="1850" y="3290"/>
                  </a:cubicBezTo>
                  <a:cubicBezTo>
                    <a:pt x="1492" y="3290"/>
                    <a:pt x="1443" y="3280"/>
                    <a:pt x="1196" y="3147"/>
                  </a:cubicBezTo>
                  <a:cubicBezTo>
                    <a:pt x="892" y="2984"/>
                    <a:pt x="485" y="2595"/>
                    <a:pt x="375" y="2366"/>
                  </a:cubicBezTo>
                  <a:cubicBezTo>
                    <a:pt x="213" y="2026"/>
                    <a:pt x="258" y="1568"/>
                    <a:pt x="497" y="1125"/>
                  </a:cubicBezTo>
                  <a:cubicBezTo>
                    <a:pt x="711" y="726"/>
                    <a:pt x="983" y="490"/>
                    <a:pt x="1410" y="331"/>
                  </a:cubicBezTo>
                  <a:cubicBezTo>
                    <a:pt x="1526" y="288"/>
                    <a:pt x="1665" y="267"/>
                    <a:pt x="1805" y="267"/>
                  </a:cubicBezTo>
                  <a:close/>
                  <a:moveTo>
                    <a:pt x="1655" y="1"/>
                  </a:moveTo>
                  <a:cubicBezTo>
                    <a:pt x="1501" y="1"/>
                    <a:pt x="1415" y="24"/>
                    <a:pt x="1261" y="89"/>
                  </a:cubicBezTo>
                  <a:cubicBezTo>
                    <a:pt x="843" y="266"/>
                    <a:pt x="660" y="409"/>
                    <a:pt x="364" y="792"/>
                  </a:cubicBezTo>
                  <a:cubicBezTo>
                    <a:pt x="166" y="1048"/>
                    <a:pt x="6" y="1564"/>
                    <a:pt x="3" y="1955"/>
                  </a:cubicBezTo>
                  <a:cubicBezTo>
                    <a:pt x="1" y="2205"/>
                    <a:pt x="20" y="2292"/>
                    <a:pt x="120" y="2476"/>
                  </a:cubicBezTo>
                  <a:cubicBezTo>
                    <a:pt x="254" y="2723"/>
                    <a:pt x="656" y="3164"/>
                    <a:pt x="805" y="3228"/>
                  </a:cubicBezTo>
                  <a:cubicBezTo>
                    <a:pt x="858" y="3252"/>
                    <a:pt x="949" y="3309"/>
                    <a:pt x="1010" y="3358"/>
                  </a:cubicBezTo>
                  <a:cubicBezTo>
                    <a:pt x="1072" y="3407"/>
                    <a:pt x="1149" y="3451"/>
                    <a:pt x="1183" y="3457"/>
                  </a:cubicBezTo>
                  <a:cubicBezTo>
                    <a:pt x="1217" y="3462"/>
                    <a:pt x="1266" y="3479"/>
                    <a:pt x="1288" y="3493"/>
                  </a:cubicBezTo>
                  <a:cubicBezTo>
                    <a:pt x="1312" y="3508"/>
                    <a:pt x="1438" y="3542"/>
                    <a:pt x="1570" y="3569"/>
                  </a:cubicBezTo>
                  <a:cubicBezTo>
                    <a:pt x="1664" y="3588"/>
                    <a:pt x="1759" y="3598"/>
                    <a:pt x="1854" y="3598"/>
                  </a:cubicBezTo>
                  <a:cubicBezTo>
                    <a:pt x="2285" y="3598"/>
                    <a:pt x="2730" y="3406"/>
                    <a:pt x="3151" y="3034"/>
                  </a:cubicBezTo>
                  <a:cubicBezTo>
                    <a:pt x="3586" y="2652"/>
                    <a:pt x="3823" y="1930"/>
                    <a:pt x="3691" y="1401"/>
                  </a:cubicBezTo>
                  <a:cubicBezTo>
                    <a:pt x="3583" y="969"/>
                    <a:pt x="3144" y="416"/>
                    <a:pt x="2786" y="261"/>
                  </a:cubicBezTo>
                  <a:cubicBezTo>
                    <a:pt x="2387" y="88"/>
                    <a:pt x="2172" y="30"/>
                    <a:pt x="1849" y="9"/>
                  </a:cubicBezTo>
                  <a:cubicBezTo>
                    <a:pt x="1772" y="4"/>
                    <a:pt x="1709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70"/>
            <p:cNvSpPr/>
            <p:nvPr/>
          </p:nvSpPr>
          <p:spPr>
            <a:xfrm>
              <a:off x="3811825" y="1747625"/>
              <a:ext cx="60150" cy="47250"/>
            </a:xfrm>
            <a:custGeom>
              <a:avLst/>
              <a:gdLst/>
              <a:ahLst/>
              <a:cxnLst/>
              <a:rect l="l" t="t" r="r" b="b"/>
              <a:pathLst>
                <a:path w="2406" h="1890" extrusionOk="0">
                  <a:moveTo>
                    <a:pt x="1076" y="817"/>
                  </a:moveTo>
                  <a:cubicBezTo>
                    <a:pt x="1107" y="817"/>
                    <a:pt x="1143" y="819"/>
                    <a:pt x="1186" y="821"/>
                  </a:cubicBezTo>
                  <a:cubicBezTo>
                    <a:pt x="1371" y="832"/>
                    <a:pt x="1404" y="847"/>
                    <a:pt x="1404" y="919"/>
                  </a:cubicBezTo>
                  <a:cubicBezTo>
                    <a:pt x="1404" y="994"/>
                    <a:pt x="1370" y="1008"/>
                    <a:pt x="1155" y="1019"/>
                  </a:cubicBezTo>
                  <a:cubicBezTo>
                    <a:pt x="1107" y="1021"/>
                    <a:pt x="1068" y="1023"/>
                    <a:pt x="1037" y="1023"/>
                  </a:cubicBezTo>
                  <a:cubicBezTo>
                    <a:pt x="926" y="1023"/>
                    <a:pt x="907" y="1005"/>
                    <a:pt x="907" y="948"/>
                  </a:cubicBezTo>
                  <a:cubicBezTo>
                    <a:pt x="907" y="848"/>
                    <a:pt x="934" y="817"/>
                    <a:pt x="1076" y="817"/>
                  </a:cubicBezTo>
                  <a:close/>
                  <a:moveTo>
                    <a:pt x="1016" y="0"/>
                  </a:moveTo>
                  <a:cubicBezTo>
                    <a:pt x="977" y="0"/>
                    <a:pt x="934" y="30"/>
                    <a:pt x="911" y="73"/>
                  </a:cubicBezTo>
                  <a:cubicBezTo>
                    <a:pt x="885" y="122"/>
                    <a:pt x="865" y="190"/>
                    <a:pt x="865" y="229"/>
                  </a:cubicBezTo>
                  <a:cubicBezTo>
                    <a:pt x="865" y="268"/>
                    <a:pt x="836" y="354"/>
                    <a:pt x="798" y="425"/>
                  </a:cubicBezTo>
                  <a:cubicBezTo>
                    <a:pt x="734" y="543"/>
                    <a:pt x="716" y="550"/>
                    <a:pt x="457" y="550"/>
                  </a:cubicBezTo>
                  <a:cubicBezTo>
                    <a:pt x="256" y="550"/>
                    <a:pt x="178" y="566"/>
                    <a:pt x="160" y="612"/>
                  </a:cubicBezTo>
                  <a:cubicBezTo>
                    <a:pt x="118" y="725"/>
                    <a:pt x="253" y="808"/>
                    <a:pt x="480" y="808"/>
                  </a:cubicBezTo>
                  <a:cubicBezTo>
                    <a:pt x="681" y="808"/>
                    <a:pt x="688" y="813"/>
                    <a:pt x="652" y="908"/>
                  </a:cubicBezTo>
                  <a:cubicBezTo>
                    <a:pt x="621" y="991"/>
                    <a:pt x="582" y="1007"/>
                    <a:pt x="406" y="1009"/>
                  </a:cubicBezTo>
                  <a:cubicBezTo>
                    <a:pt x="135" y="1012"/>
                    <a:pt x="0" y="1081"/>
                    <a:pt x="31" y="1199"/>
                  </a:cubicBezTo>
                  <a:cubicBezTo>
                    <a:pt x="49" y="1269"/>
                    <a:pt x="72" y="1289"/>
                    <a:pt x="220" y="1289"/>
                  </a:cubicBezTo>
                  <a:cubicBezTo>
                    <a:pt x="262" y="1289"/>
                    <a:pt x="315" y="1287"/>
                    <a:pt x="382" y="1285"/>
                  </a:cubicBezTo>
                  <a:cubicBezTo>
                    <a:pt x="408" y="1284"/>
                    <a:pt x="432" y="1283"/>
                    <a:pt x="451" y="1283"/>
                  </a:cubicBezTo>
                  <a:cubicBezTo>
                    <a:pt x="551" y="1283"/>
                    <a:pt x="564" y="1299"/>
                    <a:pt x="546" y="1355"/>
                  </a:cubicBezTo>
                  <a:cubicBezTo>
                    <a:pt x="508" y="1482"/>
                    <a:pt x="499" y="1782"/>
                    <a:pt x="532" y="1836"/>
                  </a:cubicBezTo>
                  <a:cubicBezTo>
                    <a:pt x="551" y="1867"/>
                    <a:pt x="603" y="1889"/>
                    <a:pt x="652" y="1889"/>
                  </a:cubicBezTo>
                  <a:cubicBezTo>
                    <a:pt x="749" y="1889"/>
                    <a:pt x="821" y="1738"/>
                    <a:pt x="821" y="1532"/>
                  </a:cubicBezTo>
                  <a:cubicBezTo>
                    <a:pt x="821" y="1454"/>
                    <a:pt x="835" y="1370"/>
                    <a:pt x="853" y="1344"/>
                  </a:cubicBezTo>
                  <a:cubicBezTo>
                    <a:pt x="876" y="1308"/>
                    <a:pt x="1054" y="1276"/>
                    <a:pt x="1201" y="1276"/>
                  </a:cubicBezTo>
                  <a:cubicBezTo>
                    <a:pt x="1231" y="1276"/>
                    <a:pt x="1260" y="1278"/>
                    <a:pt x="1285" y="1281"/>
                  </a:cubicBezTo>
                  <a:cubicBezTo>
                    <a:pt x="1350" y="1288"/>
                    <a:pt x="1358" y="1483"/>
                    <a:pt x="1294" y="1523"/>
                  </a:cubicBezTo>
                  <a:cubicBezTo>
                    <a:pt x="1270" y="1537"/>
                    <a:pt x="1252" y="1614"/>
                    <a:pt x="1252" y="1696"/>
                  </a:cubicBezTo>
                  <a:cubicBezTo>
                    <a:pt x="1252" y="1827"/>
                    <a:pt x="1264" y="1845"/>
                    <a:pt x="1359" y="1845"/>
                  </a:cubicBezTo>
                  <a:cubicBezTo>
                    <a:pt x="1483" y="1845"/>
                    <a:pt x="1504" y="1807"/>
                    <a:pt x="1546" y="1516"/>
                  </a:cubicBezTo>
                  <a:cubicBezTo>
                    <a:pt x="1577" y="1306"/>
                    <a:pt x="1577" y="1306"/>
                    <a:pt x="1749" y="1301"/>
                  </a:cubicBezTo>
                  <a:cubicBezTo>
                    <a:pt x="2062" y="1290"/>
                    <a:pt x="2074" y="1286"/>
                    <a:pt x="2074" y="1199"/>
                  </a:cubicBezTo>
                  <a:cubicBezTo>
                    <a:pt x="2074" y="1127"/>
                    <a:pt x="1962" y="1031"/>
                    <a:pt x="1883" y="1031"/>
                  </a:cubicBezTo>
                  <a:cubicBezTo>
                    <a:pt x="1878" y="1031"/>
                    <a:pt x="1873" y="1032"/>
                    <a:pt x="1869" y="1033"/>
                  </a:cubicBezTo>
                  <a:cubicBezTo>
                    <a:pt x="1848" y="1036"/>
                    <a:pt x="1828" y="1038"/>
                    <a:pt x="1811" y="1038"/>
                  </a:cubicBezTo>
                  <a:cubicBezTo>
                    <a:pt x="1730" y="1038"/>
                    <a:pt x="1684" y="1003"/>
                    <a:pt x="1684" y="941"/>
                  </a:cubicBezTo>
                  <a:cubicBezTo>
                    <a:pt x="1684" y="862"/>
                    <a:pt x="1713" y="854"/>
                    <a:pt x="2004" y="854"/>
                  </a:cubicBezTo>
                  <a:cubicBezTo>
                    <a:pt x="2349" y="854"/>
                    <a:pt x="2406" y="823"/>
                    <a:pt x="2329" y="681"/>
                  </a:cubicBezTo>
                  <a:cubicBezTo>
                    <a:pt x="2294" y="620"/>
                    <a:pt x="2252" y="597"/>
                    <a:pt x="2157" y="597"/>
                  </a:cubicBezTo>
                  <a:cubicBezTo>
                    <a:pt x="2146" y="597"/>
                    <a:pt x="2135" y="597"/>
                    <a:pt x="2123" y="598"/>
                  </a:cubicBezTo>
                  <a:cubicBezTo>
                    <a:pt x="2036" y="602"/>
                    <a:pt x="1968" y="605"/>
                    <a:pt x="1916" y="605"/>
                  </a:cubicBezTo>
                  <a:cubicBezTo>
                    <a:pt x="1738" y="605"/>
                    <a:pt x="1743" y="568"/>
                    <a:pt x="1761" y="402"/>
                  </a:cubicBezTo>
                  <a:cubicBezTo>
                    <a:pt x="1778" y="250"/>
                    <a:pt x="1767" y="204"/>
                    <a:pt x="1713" y="182"/>
                  </a:cubicBezTo>
                  <a:cubicBezTo>
                    <a:pt x="1697" y="176"/>
                    <a:pt x="1681" y="174"/>
                    <a:pt x="1666" y="174"/>
                  </a:cubicBezTo>
                  <a:cubicBezTo>
                    <a:pt x="1579" y="174"/>
                    <a:pt x="1511" y="270"/>
                    <a:pt x="1511" y="407"/>
                  </a:cubicBezTo>
                  <a:lnTo>
                    <a:pt x="1511" y="550"/>
                  </a:lnTo>
                  <a:lnTo>
                    <a:pt x="1270" y="550"/>
                  </a:lnTo>
                  <a:cubicBezTo>
                    <a:pt x="1041" y="550"/>
                    <a:pt x="1032" y="546"/>
                    <a:pt x="1065" y="452"/>
                  </a:cubicBezTo>
                  <a:cubicBezTo>
                    <a:pt x="1128" y="271"/>
                    <a:pt x="1109" y="17"/>
                    <a:pt x="1030" y="2"/>
                  </a:cubicBezTo>
                  <a:cubicBezTo>
                    <a:pt x="1025" y="1"/>
                    <a:pt x="1021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5" name="Google Shape;2815;p70"/>
          <p:cNvGrpSpPr/>
          <p:nvPr/>
        </p:nvGrpSpPr>
        <p:grpSpPr>
          <a:xfrm>
            <a:off x="8007950" y="825421"/>
            <a:ext cx="270000" cy="566100"/>
            <a:chOff x="5947650" y="791850"/>
            <a:chExt cx="270000" cy="566100"/>
          </a:xfrm>
        </p:grpSpPr>
        <p:sp>
          <p:nvSpPr>
            <p:cNvPr id="2816" name="Google Shape;2816;p70"/>
            <p:cNvSpPr/>
            <p:nvPr/>
          </p:nvSpPr>
          <p:spPr>
            <a:xfrm>
              <a:off x="5947650" y="791850"/>
              <a:ext cx="270000" cy="566100"/>
            </a:xfrm>
            <a:custGeom>
              <a:avLst/>
              <a:gdLst/>
              <a:ahLst/>
              <a:cxnLst/>
              <a:rect l="l" t="t" r="r" b="b"/>
              <a:pathLst>
                <a:path w="10800" h="22644" extrusionOk="0">
                  <a:moveTo>
                    <a:pt x="3206" y="2168"/>
                  </a:moveTo>
                  <a:lnTo>
                    <a:pt x="3328" y="2181"/>
                  </a:lnTo>
                  <a:cubicBezTo>
                    <a:pt x="3396" y="2188"/>
                    <a:pt x="3721" y="2298"/>
                    <a:pt x="4054" y="2427"/>
                  </a:cubicBezTo>
                  <a:cubicBezTo>
                    <a:pt x="4382" y="2554"/>
                    <a:pt x="4680" y="2656"/>
                    <a:pt x="4727" y="2656"/>
                  </a:cubicBezTo>
                  <a:cubicBezTo>
                    <a:pt x="4728" y="2656"/>
                    <a:pt x="4729" y="2656"/>
                    <a:pt x="4729" y="2656"/>
                  </a:cubicBezTo>
                  <a:cubicBezTo>
                    <a:pt x="4730" y="2656"/>
                    <a:pt x="4731" y="2655"/>
                    <a:pt x="4733" y="2655"/>
                  </a:cubicBezTo>
                  <a:cubicBezTo>
                    <a:pt x="4780" y="2655"/>
                    <a:pt x="5000" y="2694"/>
                    <a:pt x="5225" y="2742"/>
                  </a:cubicBezTo>
                  <a:cubicBezTo>
                    <a:pt x="5553" y="2813"/>
                    <a:pt x="6000" y="2966"/>
                    <a:pt x="7203" y="3424"/>
                  </a:cubicBezTo>
                  <a:cubicBezTo>
                    <a:pt x="8056" y="3747"/>
                    <a:pt x="8826" y="4051"/>
                    <a:pt x="8912" y="4095"/>
                  </a:cubicBezTo>
                  <a:cubicBezTo>
                    <a:pt x="9074" y="4180"/>
                    <a:pt x="10148" y="4709"/>
                    <a:pt x="10348" y="4803"/>
                  </a:cubicBezTo>
                  <a:cubicBezTo>
                    <a:pt x="10501" y="4874"/>
                    <a:pt x="10486" y="4949"/>
                    <a:pt x="10218" y="5464"/>
                  </a:cubicBezTo>
                  <a:cubicBezTo>
                    <a:pt x="10075" y="5738"/>
                    <a:pt x="10039" y="5839"/>
                    <a:pt x="9902" y="5839"/>
                  </a:cubicBezTo>
                  <a:cubicBezTo>
                    <a:pt x="9813" y="5839"/>
                    <a:pt x="9680" y="5796"/>
                    <a:pt x="9447" y="5729"/>
                  </a:cubicBezTo>
                  <a:lnTo>
                    <a:pt x="9062" y="5620"/>
                  </a:lnTo>
                  <a:lnTo>
                    <a:pt x="9175" y="5313"/>
                  </a:lnTo>
                  <a:cubicBezTo>
                    <a:pt x="9276" y="5040"/>
                    <a:pt x="9280" y="5002"/>
                    <a:pt x="9215" y="4957"/>
                  </a:cubicBezTo>
                  <a:cubicBezTo>
                    <a:pt x="9193" y="4942"/>
                    <a:pt x="9172" y="4934"/>
                    <a:pt x="9150" y="4934"/>
                  </a:cubicBezTo>
                  <a:cubicBezTo>
                    <a:pt x="9075" y="4934"/>
                    <a:pt x="9002" y="5029"/>
                    <a:pt x="8931" y="5222"/>
                  </a:cubicBezTo>
                  <a:cubicBezTo>
                    <a:pt x="8865" y="5396"/>
                    <a:pt x="8824" y="5466"/>
                    <a:pt x="8741" y="5466"/>
                  </a:cubicBezTo>
                  <a:cubicBezTo>
                    <a:pt x="8696" y="5466"/>
                    <a:pt x="8638" y="5446"/>
                    <a:pt x="8557" y="5410"/>
                  </a:cubicBezTo>
                  <a:lnTo>
                    <a:pt x="8366" y="5324"/>
                  </a:lnTo>
                  <a:lnTo>
                    <a:pt x="8447" y="5037"/>
                  </a:lnTo>
                  <a:cubicBezTo>
                    <a:pt x="8507" y="4826"/>
                    <a:pt x="8515" y="4731"/>
                    <a:pt x="8476" y="4681"/>
                  </a:cubicBezTo>
                  <a:cubicBezTo>
                    <a:pt x="8450" y="4648"/>
                    <a:pt x="8427" y="4630"/>
                    <a:pt x="8404" y="4630"/>
                  </a:cubicBezTo>
                  <a:cubicBezTo>
                    <a:pt x="8347" y="4630"/>
                    <a:pt x="8288" y="4744"/>
                    <a:pt x="8181" y="5024"/>
                  </a:cubicBezTo>
                  <a:lnTo>
                    <a:pt x="8090" y="5262"/>
                  </a:lnTo>
                  <a:lnTo>
                    <a:pt x="7666" y="5072"/>
                  </a:lnTo>
                  <a:cubicBezTo>
                    <a:pt x="7432" y="4968"/>
                    <a:pt x="7236" y="4861"/>
                    <a:pt x="7230" y="4833"/>
                  </a:cubicBezTo>
                  <a:cubicBezTo>
                    <a:pt x="7225" y="4805"/>
                    <a:pt x="7246" y="4727"/>
                    <a:pt x="7280" y="4656"/>
                  </a:cubicBezTo>
                  <a:cubicBezTo>
                    <a:pt x="7365" y="4477"/>
                    <a:pt x="7363" y="4381"/>
                    <a:pt x="7276" y="4348"/>
                  </a:cubicBezTo>
                  <a:cubicBezTo>
                    <a:pt x="7256" y="4340"/>
                    <a:pt x="7237" y="4336"/>
                    <a:pt x="7220" y="4336"/>
                  </a:cubicBezTo>
                  <a:cubicBezTo>
                    <a:pt x="7154" y="4336"/>
                    <a:pt x="7106" y="4395"/>
                    <a:pt x="7029" y="4551"/>
                  </a:cubicBezTo>
                  <a:cubicBezTo>
                    <a:pt x="6984" y="4639"/>
                    <a:pt x="6945" y="4712"/>
                    <a:pt x="6939" y="4714"/>
                  </a:cubicBezTo>
                  <a:cubicBezTo>
                    <a:pt x="6939" y="4714"/>
                    <a:pt x="6939" y="4714"/>
                    <a:pt x="6939" y="4714"/>
                  </a:cubicBezTo>
                  <a:cubicBezTo>
                    <a:pt x="6926" y="4714"/>
                    <a:pt x="6802" y="4659"/>
                    <a:pt x="6657" y="4589"/>
                  </a:cubicBezTo>
                  <a:lnTo>
                    <a:pt x="6385" y="4458"/>
                  </a:lnTo>
                  <a:lnTo>
                    <a:pt x="6466" y="4177"/>
                  </a:lnTo>
                  <a:cubicBezTo>
                    <a:pt x="6541" y="3918"/>
                    <a:pt x="6516" y="3784"/>
                    <a:pt x="6450" y="3784"/>
                  </a:cubicBezTo>
                  <a:cubicBezTo>
                    <a:pt x="6390" y="3784"/>
                    <a:pt x="6295" y="3895"/>
                    <a:pt x="6210" y="4127"/>
                  </a:cubicBezTo>
                  <a:lnTo>
                    <a:pt x="6115" y="4384"/>
                  </a:lnTo>
                  <a:lnTo>
                    <a:pt x="5912" y="4282"/>
                  </a:lnTo>
                  <a:cubicBezTo>
                    <a:pt x="5614" y="4130"/>
                    <a:pt x="5614" y="4130"/>
                    <a:pt x="5699" y="3902"/>
                  </a:cubicBezTo>
                  <a:cubicBezTo>
                    <a:pt x="5772" y="3707"/>
                    <a:pt x="5772" y="3603"/>
                    <a:pt x="5701" y="3603"/>
                  </a:cubicBezTo>
                  <a:cubicBezTo>
                    <a:pt x="5684" y="3603"/>
                    <a:pt x="5662" y="3609"/>
                    <a:pt x="5637" y="3621"/>
                  </a:cubicBezTo>
                  <a:cubicBezTo>
                    <a:pt x="5584" y="3647"/>
                    <a:pt x="5527" y="3735"/>
                    <a:pt x="5479" y="3865"/>
                  </a:cubicBezTo>
                  <a:lnTo>
                    <a:pt x="5403" y="4070"/>
                  </a:lnTo>
                  <a:lnTo>
                    <a:pt x="5170" y="3983"/>
                  </a:lnTo>
                  <a:lnTo>
                    <a:pt x="4936" y="3898"/>
                  </a:lnTo>
                  <a:lnTo>
                    <a:pt x="5004" y="3681"/>
                  </a:lnTo>
                  <a:cubicBezTo>
                    <a:pt x="5069" y="3469"/>
                    <a:pt x="5043" y="3333"/>
                    <a:pt x="4945" y="3333"/>
                  </a:cubicBezTo>
                  <a:cubicBezTo>
                    <a:pt x="4930" y="3333"/>
                    <a:pt x="4914" y="3336"/>
                    <a:pt x="4896" y="3342"/>
                  </a:cubicBezTo>
                  <a:cubicBezTo>
                    <a:pt x="4842" y="3361"/>
                    <a:pt x="4803" y="3432"/>
                    <a:pt x="4760" y="3587"/>
                  </a:cubicBezTo>
                  <a:lnTo>
                    <a:pt x="4699" y="3805"/>
                  </a:lnTo>
                  <a:lnTo>
                    <a:pt x="4408" y="3729"/>
                  </a:lnTo>
                  <a:cubicBezTo>
                    <a:pt x="4072" y="3642"/>
                    <a:pt x="4052" y="3612"/>
                    <a:pt x="4149" y="3349"/>
                  </a:cubicBezTo>
                  <a:cubicBezTo>
                    <a:pt x="4212" y="3181"/>
                    <a:pt x="4199" y="3108"/>
                    <a:pt x="4105" y="3108"/>
                  </a:cubicBezTo>
                  <a:cubicBezTo>
                    <a:pt x="4093" y="3108"/>
                    <a:pt x="4080" y="3109"/>
                    <a:pt x="4066" y="3112"/>
                  </a:cubicBezTo>
                  <a:cubicBezTo>
                    <a:pt x="4002" y="3121"/>
                    <a:pt x="3968" y="3175"/>
                    <a:pt x="3918" y="3335"/>
                  </a:cubicBezTo>
                  <a:lnTo>
                    <a:pt x="3853" y="3547"/>
                  </a:lnTo>
                  <a:lnTo>
                    <a:pt x="3666" y="3477"/>
                  </a:lnTo>
                  <a:lnTo>
                    <a:pt x="3479" y="3409"/>
                  </a:lnTo>
                  <a:lnTo>
                    <a:pt x="3593" y="3126"/>
                  </a:lnTo>
                  <a:cubicBezTo>
                    <a:pt x="3703" y="2850"/>
                    <a:pt x="3709" y="2745"/>
                    <a:pt x="3605" y="2745"/>
                  </a:cubicBezTo>
                  <a:cubicBezTo>
                    <a:pt x="3589" y="2745"/>
                    <a:pt x="3571" y="2747"/>
                    <a:pt x="3551" y="2752"/>
                  </a:cubicBezTo>
                  <a:cubicBezTo>
                    <a:pt x="3465" y="2770"/>
                    <a:pt x="3426" y="2821"/>
                    <a:pt x="3337" y="3034"/>
                  </a:cubicBezTo>
                  <a:lnTo>
                    <a:pt x="3228" y="3293"/>
                  </a:lnTo>
                  <a:lnTo>
                    <a:pt x="3047" y="3253"/>
                  </a:lnTo>
                  <a:cubicBezTo>
                    <a:pt x="2945" y="3230"/>
                    <a:pt x="2860" y="3199"/>
                    <a:pt x="2853" y="3183"/>
                  </a:cubicBezTo>
                  <a:cubicBezTo>
                    <a:pt x="2847" y="3168"/>
                    <a:pt x="2924" y="2932"/>
                    <a:pt x="3023" y="2662"/>
                  </a:cubicBezTo>
                  <a:lnTo>
                    <a:pt x="3206" y="2168"/>
                  </a:lnTo>
                  <a:close/>
                  <a:moveTo>
                    <a:pt x="2801" y="3480"/>
                  </a:moveTo>
                  <a:cubicBezTo>
                    <a:pt x="2812" y="3480"/>
                    <a:pt x="2823" y="3481"/>
                    <a:pt x="2834" y="3482"/>
                  </a:cubicBezTo>
                  <a:cubicBezTo>
                    <a:pt x="2964" y="3501"/>
                    <a:pt x="6795" y="4936"/>
                    <a:pt x="6855" y="4990"/>
                  </a:cubicBezTo>
                  <a:cubicBezTo>
                    <a:pt x="7015" y="5133"/>
                    <a:pt x="9289" y="6040"/>
                    <a:pt x="9581" y="6078"/>
                  </a:cubicBezTo>
                  <a:cubicBezTo>
                    <a:pt x="9699" y="6093"/>
                    <a:pt x="9788" y="6123"/>
                    <a:pt x="9801" y="6153"/>
                  </a:cubicBezTo>
                  <a:cubicBezTo>
                    <a:pt x="9814" y="6183"/>
                    <a:pt x="9726" y="6365"/>
                    <a:pt x="9587" y="6589"/>
                  </a:cubicBezTo>
                  <a:cubicBezTo>
                    <a:pt x="9366" y="6948"/>
                    <a:pt x="9189" y="7244"/>
                    <a:pt x="8827" y="7863"/>
                  </a:cubicBezTo>
                  <a:cubicBezTo>
                    <a:pt x="8749" y="7997"/>
                    <a:pt x="8662" y="8155"/>
                    <a:pt x="8635" y="8211"/>
                  </a:cubicBezTo>
                  <a:cubicBezTo>
                    <a:pt x="8608" y="8267"/>
                    <a:pt x="8571" y="8327"/>
                    <a:pt x="8552" y="8342"/>
                  </a:cubicBezTo>
                  <a:cubicBezTo>
                    <a:pt x="8532" y="8358"/>
                    <a:pt x="8407" y="8570"/>
                    <a:pt x="8274" y="8810"/>
                  </a:cubicBezTo>
                  <a:cubicBezTo>
                    <a:pt x="8141" y="9049"/>
                    <a:pt x="8003" y="9279"/>
                    <a:pt x="7969" y="9316"/>
                  </a:cubicBezTo>
                  <a:cubicBezTo>
                    <a:pt x="7911" y="9382"/>
                    <a:pt x="7399" y="10363"/>
                    <a:pt x="7113" y="10958"/>
                  </a:cubicBezTo>
                  <a:cubicBezTo>
                    <a:pt x="6958" y="11282"/>
                    <a:pt x="6567" y="12033"/>
                    <a:pt x="6402" y="12326"/>
                  </a:cubicBezTo>
                  <a:cubicBezTo>
                    <a:pt x="6331" y="12453"/>
                    <a:pt x="6242" y="12614"/>
                    <a:pt x="6201" y="12690"/>
                  </a:cubicBezTo>
                  <a:cubicBezTo>
                    <a:pt x="6163" y="12764"/>
                    <a:pt x="6056" y="12944"/>
                    <a:pt x="5967" y="13087"/>
                  </a:cubicBezTo>
                  <a:cubicBezTo>
                    <a:pt x="5879" y="13231"/>
                    <a:pt x="5727" y="13476"/>
                    <a:pt x="5632" y="13629"/>
                  </a:cubicBezTo>
                  <a:cubicBezTo>
                    <a:pt x="5537" y="13783"/>
                    <a:pt x="5386" y="14018"/>
                    <a:pt x="5300" y="14150"/>
                  </a:cubicBezTo>
                  <a:cubicBezTo>
                    <a:pt x="5211" y="14284"/>
                    <a:pt x="5034" y="14589"/>
                    <a:pt x="4902" y="14834"/>
                  </a:cubicBezTo>
                  <a:cubicBezTo>
                    <a:pt x="4539" y="15506"/>
                    <a:pt x="4185" y="16123"/>
                    <a:pt x="3861" y="16648"/>
                  </a:cubicBezTo>
                  <a:cubicBezTo>
                    <a:pt x="3700" y="16909"/>
                    <a:pt x="3552" y="17168"/>
                    <a:pt x="3532" y="17223"/>
                  </a:cubicBezTo>
                  <a:cubicBezTo>
                    <a:pt x="3511" y="17277"/>
                    <a:pt x="3464" y="17350"/>
                    <a:pt x="3430" y="17381"/>
                  </a:cubicBezTo>
                  <a:cubicBezTo>
                    <a:pt x="3395" y="17412"/>
                    <a:pt x="3331" y="17504"/>
                    <a:pt x="3291" y="17582"/>
                  </a:cubicBezTo>
                  <a:cubicBezTo>
                    <a:pt x="3207" y="17744"/>
                    <a:pt x="2732" y="18474"/>
                    <a:pt x="2366" y="19000"/>
                  </a:cubicBezTo>
                  <a:cubicBezTo>
                    <a:pt x="2089" y="19398"/>
                    <a:pt x="1849" y="19767"/>
                    <a:pt x="1653" y="20095"/>
                  </a:cubicBezTo>
                  <a:cubicBezTo>
                    <a:pt x="1578" y="20221"/>
                    <a:pt x="1458" y="20402"/>
                    <a:pt x="1384" y="20502"/>
                  </a:cubicBezTo>
                  <a:cubicBezTo>
                    <a:pt x="1312" y="20603"/>
                    <a:pt x="1217" y="20752"/>
                    <a:pt x="1173" y="20838"/>
                  </a:cubicBezTo>
                  <a:cubicBezTo>
                    <a:pt x="975" y="21226"/>
                    <a:pt x="819" y="21496"/>
                    <a:pt x="750" y="21576"/>
                  </a:cubicBezTo>
                  <a:cubicBezTo>
                    <a:pt x="706" y="21625"/>
                    <a:pt x="598" y="21795"/>
                    <a:pt x="505" y="21958"/>
                  </a:cubicBezTo>
                  <a:cubicBezTo>
                    <a:pt x="401" y="22143"/>
                    <a:pt x="334" y="22235"/>
                    <a:pt x="304" y="22235"/>
                  </a:cubicBezTo>
                  <a:cubicBezTo>
                    <a:pt x="286" y="22235"/>
                    <a:pt x="281" y="22201"/>
                    <a:pt x="289" y="22133"/>
                  </a:cubicBezTo>
                  <a:cubicBezTo>
                    <a:pt x="335" y="21782"/>
                    <a:pt x="346" y="21212"/>
                    <a:pt x="309" y="21140"/>
                  </a:cubicBezTo>
                  <a:cubicBezTo>
                    <a:pt x="281" y="21086"/>
                    <a:pt x="288" y="21007"/>
                    <a:pt x="329" y="20917"/>
                  </a:cubicBezTo>
                  <a:cubicBezTo>
                    <a:pt x="398" y="20767"/>
                    <a:pt x="404" y="20717"/>
                    <a:pt x="598" y="18782"/>
                  </a:cubicBezTo>
                  <a:cubicBezTo>
                    <a:pt x="670" y="18077"/>
                    <a:pt x="748" y="17331"/>
                    <a:pt x="772" y="17126"/>
                  </a:cubicBezTo>
                  <a:cubicBezTo>
                    <a:pt x="828" y="16668"/>
                    <a:pt x="889" y="15969"/>
                    <a:pt x="925" y="15364"/>
                  </a:cubicBezTo>
                  <a:cubicBezTo>
                    <a:pt x="975" y="14529"/>
                    <a:pt x="1051" y="13760"/>
                    <a:pt x="1131" y="13281"/>
                  </a:cubicBezTo>
                  <a:cubicBezTo>
                    <a:pt x="1175" y="13017"/>
                    <a:pt x="1210" y="12772"/>
                    <a:pt x="1210" y="12735"/>
                  </a:cubicBezTo>
                  <a:cubicBezTo>
                    <a:pt x="1209" y="12697"/>
                    <a:pt x="1218" y="12624"/>
                    <a:pt x="1230" y="12575"/>
                  </a:cubicBezTo>
                  <a:cubicBezTo>
                    <a:pt x="1240" y="12525"/>
                    <a:pt x="1241" y="12418"/>
                    <a:pt x="1231" y="12340"/>
                  </a:cubicBezTo>
                  <a:cubicBezTo>
                    <a:pt x="1220" y="12259"/>
                    <a:pt x="1236" y="12071"/>
                    <a:pt x="1266" y="11921"/>
                  </a:cubicBezTo>
                  <a:cubicBezTo>
                    <a:pt x="1334" y="11578"/>
                    <a:pt x="1400" y="11077"/>
                    <a:pt x="1485" y="10284"/>
                  </a:cubicBezTo>
                  <a:cubicBezTo>
                    <a:pt x="1615" y="9049"/>
                    <a:pt x="1676" y="8610"/>
                    <a:pt x="1826" y="7835"/>
                  </a:cubicBezTo>
                  <a:cubicBezTo>
                    <a:pt x="1963" y="7119"/>
                    <a:pt x="1985" y="7009"/>
                    <a:pt x="2038" y="6761"/>
                  </a:cubicBezTo>
                  <a:cubicBezTo>
                    <a:pt x="2057" y="6668"/>
                    <a:pt x="2091" y="6439"/>
                    <a:pt x="2110" y="6258"/>
                  </a:cubicBezTo>
                  <a:cubicBezTo>
                    <a:pt x="2143" y="5948"/>
                    <a:pt x="2198" y="5634"/>
                    <a:pt x="2299" y="5185"/>
                  </a:cubicBezTo>
                  <a:cubicBezTo>
                    <a:pt x="2322" y="5084"/>
                    <a:pt x="2336" y="4974"/>
                    <a:pt x="2331" y="4945"/>
                  </a:cubicBezTo>
                  <a:cubicBezTo>
                    <a:pt x="2325" y="4915"/>
                    <a:pt x="2337" y="4833"/>
                    <a:pt x="2357" y="4767"/>
                  </a:cubicBezTo>
                  <a:cubicBezTo>
                    <a:pt x="2377" y="4698"/>
                    <a:pt x="2425" y="4495"/>
                    <a:pt x="2462" y="4321"/>
                  </a:cubicBezTo>
                  <a:cubicBezTo>
                    <a:pt x="2563" y="3854"/>
                    <a:pt x="2655" y="3542"/>
                    <a:pt x="2705" y="3504"/>
                  </a:cubicBezTo>
                  <a:cubicBezTo>
                    <a:pt x="2723" y="3489"/>
                    <a:pt x="2761" y="3480"/>
                    <a:pt x="2801" y="3480"/>
                  </a:cubicBezTo>
                  <a:close/>
                  <a:moveTo>
                    <a:pt x="4654" y="1"/>
                  </a:moveTo>
                  <a:cubicBezTo>
                    <a:pt x="4517" y="1"/>
                    <a:pt x="4469" y="182"/>
                    <a:pt x="4482" y="625"/>
                  </a:cubicBezTo>
                  <a:cubicBezTo>
                    <a:pt x="4489" y="851"/>
                    <a:pt x="4489" y="1051"/>
                    <a:pt x="4482" y="1069"/>
                  </a:cubicBezTo>
                  <a:cubicBezTo>
                    <a:pt x="4476" y="1087"/>
                    <a:pt x="4480" y="1238"/>
                    <a:pt x="4493" y="1399"/>
                  </a:cubicBezTo>
                  <a:cubicBezTo>
                    <a:pt x="4511" y="1643"/>
                    <a:pt x="4500" y="2149"/>
                    <a:pt x="4474" y="2221"/>
                  </a:cubicBezTo>
                  <a:cubicBezTo>
                    <a:pt x="4474" y="2221"/>
                    <a:pt x="4472" y="2222"/>
                    <a:pt x="4470" y="2222"/>
                  </a:cubicBezTo>
                  <a:cubicBezTo>
                    <a:pt x="4436" y="2222"/>
                    <a:pt x="4164" y="2144"/>
                    <a:pt x="3839" y="2041"/>
                  </a:cubicBezTo>
                  <a:cubicBezTo>
                    <a:pt x="3462" y="1922"/>
                    <a:pt x="3232" y="1865"/>
                    <a:pt x="3136" y="1865"/>
                  </a:cubicBezTo>
                  <a:cubicBezTo>
                    <a:pt x="3124" y="1865"/>
                    <a:pt x="3114" y="1865"/>
                    <a:pt x="3106" y="1867"/>
                  </a:cubicBezTo>
                  <a:cubicBezTo>
                    <a:pt x="3003" y="1892"/>
                    <a:pt x="2994" y="1911"/>
                    <a:pt x="2627" y="2941"/>
                  </a:cubicBezTo>
                  <a:cubicBezTo>
                    <a:pt x="2419" y="3525"/>
                    <a:pt x="2249" y="4060"/>
                    <a:pt x="2243" y="4148"/>
                  </a:cubicBezTo>
                  <a:cubicBezTo>
                    <a:pt x="2238" y="4233"/>
                    <a:pt x="2210" y="4368"/>
                    <a:pt x="2183" y="4442"/>
                  </a:cubicBezTo>
                  <a:cubicBezTo>
                    <a:pt x="2131" y="4583"/>
                    <a:pt x="2033" y="5100"/>
                    <a:pt x="1833" y="6275"/>
                  </a:cubicBezTo>
                  <a:cubicBezTo>
                    <a:pt x="1769" y="6654"/>
                    <a:pt x="1708" y="7015"/>
                    <a:pt x="1698" y="7074"/>
                  </a:cubicBezTo>
                  <a:cubicBezTo>
                    <a:pt x="1689" y="7134"/>
                    <a:pt x="1631" y="7422"/>
                    <a:pt x="1570" y="7719"/>
                  </a:cubicBezTo>
                  <a:cubicBezTo>
                    <a:pt x="1423" y="8439"/>
                    <a:pt x="1414" y="8489"/>
                    <a:pt x="1352" y="9018"/>
                  </a:cubicBezTo>
                  <a:cubicBezTo>
                    <a:pt x="1322" y="9274"/>
                    <a:pt x="1251" y="9874"/>
                    <a:pt x="1194" y="10361"/>
                  </a:cubicBezTo>
                  <a:cubicBezTo>
                    <a:pt x="1137" y="10848"/>
                    <a:pt x="1032" y="11633"/>
                    <a:pt x="961" y="12115"/>
                  </a:cubicBezTo>
                  <a:cubicBezTo>
                    <a:pt x="883" y="12642"/>
                    <a:pt x="848" y="13013"/>
                    <a:pt x="874" y="13053"/>
                  </a:cubicBezTo>
                  <a:cubicBezTo>
                    <a:pt x="896" y="13087"/>
                    <a:pt x="892" y="13145"/>
                    <a:pt x="866" y="13175"/>
                  </a:cubicBezTo>
                  <a:cubicBezTo>
                    <a:pt x="819" y="13228"/>
                    <a:pt x="733" y="13857"/>
                    <a:pt x="736" y="14112"/>
                  </a:cubicBezTo>
                  <a:cubicBezTo>
                    <a:pt x="737" y="14182"/>
                    <a:pt x="734" y="14270"/>
                    <a:pt x="730" y="14307"/>
                  </a:cubicBezTo>
                  <a:cubicBezTo>
                    <a:pt x="701" y="14524"/>
                    <a:pt x="614" y="15714"/>
                    <a:pt x="625" y="15757"/>
                  </a:cubicBezTo>
                  <a:cubicBezTo>
                    <a:pt x="631" y="15786"/>
                    <a:pt x="623" y="15908"/>
                    <a:pt x="607" y="16028"/>
                  </a:cubicBezTo>
                  <a:cubicBezTo>
                    <a:pt x="590" y="16149"/>
                    <a:pt x="515" y="16847"/>
                    <a:pt x="440" y="17577"/>
                  </a:cubicBezTo>
                  <a:cubicBezTo>
                    <a:pt x="366" y="18307"/>
                    <a:pt x="298" y="18945"/>
                    <a:pt x="288" y="18993"/>
                  </a:cubicBezTo>
                  <a:cubicBezTo>
                    <a:pt x="280" y="19040"/>
                    <a:pt x="248" y="19350"/>
                    <a:pt x="219" y="19681"/>
                  </a:cubicBezTo>
                  <a:cubicBezTo>
                    <a:pt x="189" y="20011"/>
                    <a:pt x="153" y="20392"/>
                    <a:pt x="138" y="20527"/>
                  </a:cubicBezTo>
                  <a:cubicBezTo>
                    <a:pt x="80" y="21048"/>
                    <a:pt x="62" y="21270"/>
                    <a:pt x="38" y="21730"/>
                  </a:cubicBezTo>
                  <a:cubicBezTo>
                    <a:pt x="1" y="22447"/>
                    <a:pt x="36" y="22609"/>
                    <a:pt x="237" y="22641"/>
                  </a:cubicBezTo>
                  <a:cubicBezTo>
                    <a:pt x="247" y="22643"/>
                    <a:pt x="258" y="22644"/>
                    <a:pt x="268" y="22644"/>
                  </a:cubicBezTo>
                  <a:cubicBezTo>
                    <a:pt x="395" y="22644"/>
                    <a:pt x="518" y="22510"/>
                    <a:pt x="655" y="22229"/>
                  </a:cubicBezTo>
                  <a:cubicBezTo>
                    <a:pt x="710" y="22111"/>
                    <a:pt x="821" y="21926"/>
                    <a:pt x="900" y="21815"/>
                  </a:cubicBezTo>
                  <a:cubicBezTo>
                    <a:pt x="1056" y="21600"/>
                    <a:pt x="1095" y="21522"/>
                    <a:pt x="1045" y="21522"/>
                  </a:cubicBezTo>
                  <a:cubicBezTo>
                    <a:pt x="1041" y="21522"/>
                    <a:pt x="1036" y="21522"/>
                    <a:pt x="1030" y="21524"/>
                  </a:cubicBezTo>
                  <a:cubicBezTo>
                    <a:pt x="1027" y="21524"/>
                    <a:pt x="1024" y="21525"/>
                    <a:pt x="1022" y="21525"/>
                  </a:cubicBezTo>
                  <a:cubicBezTo>
                    <a:pt x="1002" y="21525"/>
                    <a:pt x="1022" y="21499"/>
                    <a:pt x="1072" y="21463"/>
                  </a:cubicBezTo>
                  <a:cubicBezTo>
                    <a:pt x="1127" y="21422"/>
                    <a:pt x="1234" y="21279"/>
                    <a:pt x="1311" y="21141"/>
                  </a:cubicBezTo>
                  <a:cubicBezTo>
                    <a:pt x="1389" y="21003"/>
                    <a:pt x="1516" y="20794"/>
                    <a:pt x="1596" y="20670"/>
                  </a:cubicBezTo>
                  <a:cubicBezTo>
                    <a:pt x="1676" y="20548"/>
                    <a:pt x="1917" y="20171"/>
                    <a:pt x="2132" y="19835"/>
                  </a:cubicBezTo>
                  <a:cubicBezTo>
                    <a:pt x="2347" y="19497"/>
                    <a:pt x="2626" y="19084"/>
                    <a:pt x="2752" y="18916"/>
                  </a:cubicBezTo>
                  <a:cubicBezTo>
                    <a:pt x="3126" y="18416"/>
                    <a:pt x="4331" y="16458"/>
                    <a:pt x="4887" y="15446"/>
                  </a:cubicBezTo>
                  <a:cubicBezTo>
                    <a:pt x="5346" y="14612"/>
                    <a:pt x="5640" y="14105"/>
                    <a:pt x="5878" y="13744"/>
                  </a:cubicBezTo>
                  <a:cubicBezTo>
                    <a:pt x="5998" y="13561"/>
                    <a:pt x="6122" y="13366"/>
                    <a:pt x="6151" y="13315"/>
                  </a:cubicBezTo>
                  <a:cubicBezTo>
                    <a:pt x="6253" y="13138"/>
                    <a:pt x="6475" y="12767"/>
                    <a:pt x="6581" y="12601"/>
                  </a:cubicBezTo>
                  <a:cubicBezTo>
                    <a:pt x="6675" y="12454"/>
                    <a:pt x="7020" y="11778"/>
                    <a:pt x="7570" y="10662"/>
                  </a:cubicBezTo>
                  <a:cubicBezTo>
                    <a:pt x="7924" y="9942"/>
                    <a:pt x="8174" y="9502"/>
                    <a:pt x="9140" y="7887"/>
                  </a:cubicBezTo>
                  <a:cubicBezTo>
                    <a:pt x="9406" y="7443"/>
                    <a:pt x="9658" y="7016"/>
                    <a:pt x="9698" y="6944"/>
                  </a:cubicBezTo>
                  <a:cubicBezTo>
                    <a:pt x="9737" y="6870"/>
                    <a:pt x="9820" y="6734"/>
                    <a:pt x="9879" y="6642"/>
                  </a:cubicBezTo>
                  <a:cubicBezTo>
                    <a:pt x="9938" y="6549"/>
                    <a:pt x="10118" y="6233"/>
                    <a:pt x="10277" y="5937"/>
                  </a:cubicBezTo>
                  <a:cubicBezTo>
                    <a:pt x="10437" y="5641"/>
                    <a:pt x="10596" y="5354"/>
                    <a:pt x="10633" y="5297"/>
                  </a:cubicBezTo>
                  <a:cubicBezTo>
                    <a:pt x="10723" y="5155"/>
                    <a:pt x="10799" y="4787"/>
                    <a:pt x="10756" y="4695"/>
                  </a:cubicBezTo>
                  <a:cubicBezTo>
                    <a:pt x="10735" y="4648"/>
                    <a:pt x="10561" y="4550"/>
                    <a:pt x="10275" y="4424"/>
                  </a:cubicBezTo>
                  <a:cubicBezTo>
                    <a:pt x="9796" y="4213"/>
                    <a:pt x="9346" y="3982"/>
                    <a:pt x="9325" y="3934"/>
                  </a:cubicBezTo>
                  <a:cubicBezTo>
                    <a:pt x="9317" y="3920"/>
                    <a:pt x="9368" y="3841"/>
                    <a:pt x="9437" y="3757"/>
                  </a:cubicBezTo>
                  <a:cubicBezTo>
                    <a:pt x="9888" y="3209"/>
                    <a:pt x="10427" y="2522"/>
                    <a:pt x="10484" y="2426"/>
                  </a:cubicBezTo>
                  <a:cubicBezTo>
                    <a:pt x="10520" y="2364"/>
                    <a:pt x="10595" y="2253"/>
                    <a:pt x="10654" y="2174"/>
                  </a:cubicBezTo>
                  <a:cubicBezTo>
                    <a:pt x="10772" y="2016"/>
                    <a:pt x="10786" y="1916"/>
                    <a:pt x="10694" y="1882"/>
                  </a:cubicBezTo>
                  <a:cubicBezTo>
                    <a:pt x="10685" y="1879"/>
                    <a:pt x="10676" y="1877"/>
                    <a:pt x="10665" y="1877"/>
                  </a:cubicBezTo>
                  <a:cubicBezTo>
                    <a:pt x="10579" y="1877"/>
                    <a:pt x="10454" y="1989"/>
                    <a:pt x="10361" y="2153"/>
                  </a:cubicBezTo>
                  <a:cubicBezTo>
                    <a:pt x="10269" y="2317"/>
                    <a:pt x="9813" y="2915"/>
                    <a:pt x="9641" y="3097"/>
                  </a:cubicBezTo>
                  <a:cubicBezTo>
                    <a:pt x="9582" y="3159"/>
                    <a:pt x="9525" y="3239"/>
                    <a:pt x="9510" y="3278"/>
                  </a:cubicBezTo>
                  <a:cubicBezTo>
                    <a:pt x="9495" y="3319"/>
                    <a:pt x="9448" y="3373"/>
                    <a:pt x="9402" y="3404"/>
                  </a:cubicBezTo>
                  <a:cubicBezTo>
                    <a:pt x="9392" y="3412"/>
                    <a:pt x="9383" y="3416"/>
                    <a:pt x="9377" y="3416"/>
                  </a:cubicBezTo>
                  <a:cubicBezTo>
                    <a:pt x="9340" y="3416"/>
                    <a:pt x="9372" y="3281"/>
                    <a:pt x="9510" y="2799"/>
                  </a:cubicBezTo>
                  <a:cubicBezTo>
                    <a:pt x="9613" y="2433"/>
                    <a:pt x="9767" y="1925"/>
                    <a:pt x="9851" y="1665"/>
                  </a:cubicBezTo>
                  <a:cubicBezTo>
                    <a:pt x="9973" y="1285"/>
                    <a:pt x="9993" y="1178"/>
                    <a:pt x="9952" y="1116"/>
                  </a:cubicBezTo>
                  <a:cubicBezTo>
                    <a:pt x="9913" y="1056"/>
                    <a:pt x="9891" y="1031"/>
                    <a:pt x="9858" y="1031"/>
                  </a:cubicBezTo>
                  <a:cubicBezTo>
                    <a:pt x="9839" y="1031"/>
                    <a:pt x="9818" y="1039"/>
                    <a:pt x="9788" y="1053"/>
                  </a:cubicBezTo>
                  <a:cubicBezTo>
                    <a:pt x="9708" y="1089"/>
                    <a:pt x="9653" y="1235"/>
                    <a:pt x="9525" y="1740"/>
                  </a:cubicBezTo>
                  <a:cubicBezTo>
                    <a:pt x="9471" y="1953"/>
                    <a:pt x="9323" y="2473"/>
                    <a:pt x="9198" y="2892"/>
                  </a:cubicBezTo>
                  <a:cubicBezTo>
                    <a:pt x="9072" y="3309"/>
                    <a:pt x="8961" y="3683"/>
                    <a:pt x="8951" y="3719"/>
                  </a:cubicBezTo>
                  <a:cubicBezTo>
                    <a:pt x="8947" y="3734"/>
                    <a:pt x="8937" y="3743"/>
                    <a:pt x="8912" y="3743"/>
                  </a:cubicBezTo>
                  <a:cubicBezTo>
                    <a:pt x="8851" y="3743"/>
                    <a:pt x="8696" y="3687"/>
                    <a:pt x="8312" y="3533"/>
                  </a:cubicBezTo>
                  <a:cubicBezTo>
                    <a:pt x="7320" y="3135"/>
                    <a:pt x="5605" y="2532"/>
                    <a:pt x="5286" y="2466"/>
                  </a:cubicBezTo>
                  <a:cubicBezTo>
                    <a:pt x="5122" y="2433"/>
                    <a:pt x="4986" y="2393"/>
                    <a:pt x="4977" y="2376"/>
                  </a:cubicBezTo>
                  <a:cubicBezTo>
                    <a:pt x="4959" y="2336"/>
                    <a:pt x="5320" y="1643"/>
                    <a:pt x="5596" y="1189"/>
                  </a:cubicBezTo>
                  <a:cubicBezTo>
                    <a:pt x="5803" y="849"/>
                    <a:pt x="5822" y="801"/>
                    <a:pt x="5788" y="723"/>
                  </a:cubicBezTo>
                  <a:cubicBezTo>
                    <a:pt x="5767" y="675"/>
                    <a:pt x="5754" y="655"/>
                    <a:pt x="5729" y="655"/>
                  </a:cubicBezTo>
                  <a:cubicBezTo>
                    <a:pt x="5713" y="655"/>
                    <a:pt x="5691" y="664"/>
                    <a:pt x="5658" y="679"/>
                  </a:cubicBezTo>
                  <a:cubicBezTo>
                    <a:pt x="5606" y="703"/>
                    <a:pt x="5519" y="803"/>
                    <a:pt x="5461" y="905"/>
                  </a:cubicBezTo>
                  <a:cubicBezTo>
                    <a:pt x="5403" y="1005"/>
                    <a:pt x="5271" y="1233"/>
                    <a:pt x="5167" y="1410"/>
                  </a:cubicBezTo>
                  <a:cubicBezTo>
                    <a:pt x="5064" y="1586"/>
                    <a:pt x="4947" y="1814"/>
                    <a:pt x="4910" y="1913"/>
                  </a:cubicBezTo>
                  <a:cubicBezTo>
                    <a:pt x="4855" y="2061"/>
                    <a:pt x="4792" y="2151"/>
                    <a:pt x="4759" y="2151"/>
                  </a:cubicBezTo>
                  <a:cubicBezTo>
                    <a:pt x="4741" y="2151"/>
                    <a:pt x="4731" y="2126"/>
                    <a:pt x="4735" y="2071"/>
                  </a:cubicBezTo>
                  <a:cubicBezTo>
                    <a:pt x="4744" y="1926"/>
                    <a:pt x="4754" y="786"/>
                    <a:pt x="4748" y="483"/>
                  </a:cubicBezTo>
                  <a:cubicBezTo>
                    <a:pt x="4746" y="350"/>
                    <a:pt x="4761" y="193"/>
                    <a:pt x="4782" y="138"/>
                  </a:cubicBezTo>
                  <a:cubicBezTo>
                    <a:pt x="4815" y="50"/>
                    <a:pt x="4804" y="32"/>
                    <a:pt x="4704" y="7"/>
                  </a:cubicBezTo>
                  <a:cubicBezTo>
                    <a:pt x="4686" y="3"/>
                    <a:pt x="4670" y="1"/>
                    <a:pt x="4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0"/>
            <p:cNvSpPr/>
            <p:nvPr/>
          </p:nvSpPr>
          <p:spPr>
            <a:xfrm>
              <a:off x="6046175" y="914175"/>
              <a:ext cx="96275" cy="69675"/>
            </a:xfrm>
            <a:custGeom>
              <a:avLst/>
              <a:gdLst/>
              <a:ahLst/>
              <a:cxnLst/>
              <a:rect l="l" t="t" r="r" b="b"/>
              <a:pathLst>
                <a:path w="3851" h="2787" extrusionOk="0">
                  <a:moveTo>
                    <a:pt x="1453" y="0"/>
                  </a:moveTo>
                  <a:cubicBezTo>
                    <a:pt x="1256" y="0"/>
                    <a:pt x="1073" y="37"/>
                    <a:pt x="970" y="103"/>
                  </a:cubicBezTo>
                  <a:cubicBezTo>
                    <a:pt x="742" y="252"/>
                    <a:pt x="607" y="696"/>
                    <a:pt x="751" y="823"/>
                  </a:cubicBezTo>
                  <a:cubicBezTo>
                    <a:pt x="780" y="849"/>
                    <a:pt x="1301" y="1065"/>
                    <a:pt x="1913" y="1305"/>
                  </a:cubicBezTo>
                  <a:cubicBezTo>
                    <a:pt x="2995" y="1730"/>
                    <a:pt x="3199" y="1832"/>
                    <a:pt x="3345" y="2019"/>
                  </a:cubicBezTo>
                  <a:cubicBezTo>
                    <a:pt x="3429" y="2128"/>
                    <a:pt x="3369" y="2337"/>
                    <a:pt x="3224" y="2436"/>
                  </a:cubicBezTo>
                  <a:cubicBezTo>
                    <a:pt x="3162" y="2479"/>
                    <a:pt x="2992" y="2501"/>
                    <a:pt x="2779" y="2501"/>
                  </a:cubicBezTo>
                  <a:cubicBezTo>
                    <a:pt x="2582" y="2501"/>
                    <a:pt x="2350" y="2482"/>
                    <a:pt x="2132" y="2445"/>
                  </a:cubicBezTo>
                  <a:cubicBezTo>
                    <a:pt x="1777" y="2384"/>
                    <a:pt x="727" y="2043"/>
                    <a:pt x="446" y="1898"/>
                  </a:cubicBezTo>
                  <a:cubicBezTo>
                    <a:pt x="286" y="1816"/>
                    <a:pt x="278" y="1771"/>
                    <a:pt x="361" y="1420"/>
                  </a:cubicBezTo>
                  <a:cubicBezTo>
                    <a:pt x="406" y="1231"/>
                    <a:pt x="400" y="1202"/>
                    <a:pt x="315" y="1171"/>
                  </a:cubicBezTo>
                  <a:cubicBezTo>
                    <a:pt x="285" y="1160"/>
                    <a:pt x="259" y="1155"/>
                    <a:pt x="235" y="1155"/>
                  </a:cubicBezTo>
                  <a:cubicBezTo>
                    <a:pt x="135" y="1155"/>
                    <a:pt x="83" y="1257"/>
                    <a:pt x="48" y="1506"/>
                  </a:cubicBezTo>
                  <a:cubicBezTo>
                    <a:pt x="1" y="1839"/>
                    <a:pt x="38" y="1959"/>
                    <a:pt x="228" y="2084"/>
                  </a:cubicBezTo>
                  <a:cubicBezTo>
                    <a:pt x="424" y="2212"/>
                    <a:pt x="1771" y="2675"/>
                    <a:pt x="2105" y="2729"/>
                  </a:cubicBezTo>
                  <a:cubicBezTo>
                    <a:pt x="2322" y="2764"/>
                    <a:pt x="2683" y="2787"/>
                    <a:pt x="2940" y="2787"/>
                  </a:cubicBezTo>
                  <a:cubicBezTo>
                    <a:pt x="3060" y="2787"/>
                    <a:pt x="3157" y="2782"/>
                    <a:pt x="3207" y="2771"/>
                  </a:cubicBezTo>
                  <a:cubicBezTo>
                    <a:pt x="3378" y="2734"/>
                    <a:pt x="3514" y="2588"/>
                    <a:pt x="3602" y="2348"/>
                  </a:cubicBezTo>
                  <a:cubicBezTo>
                    <a:pt x="3717" y="2027"/>
                    <a:pt x="3690" y="1925"/>
                    <a:pt x="3424" y="1709"/>
                  </a:cubicBezTo>
                  <a:cubicBezTo>
                    <a:pt x="3228" y="1551"/>
                    <a:pt x="3103" y="1490"/>
                    <a:pt x="2587" y="1298"/>
                  </a:cubicBezTo>
                  <a:cubicBezTo>
                    <a:pt x="2253" y="1173"/>
                    <a:pt x="1756" y="975"/>
                    <a:pt x="1478" y="855"/>
                  </a:cubicBezTo>
                  <a:cubicBezTo>
                    <a:pt x="1024" y="661"/>
                    <a:pt x="976" y="631"/>
                    <a:pt x="984" y="551"/>
                  </a:cubicBezTo>
                  <a:cubicBezTo>
                    <a:pt x="998" y="408"/>
                    <a:pt x="1138" y="306"/>
                    <a:pt x="1346" y="288"/>
                  </a:cubicBezTo>
                  <a:cubicBezTo>
                    <a:pt x="1369" y="286"/>
                    <a:pt x="1394" y="285"/>
                    <a:pt x="1421" y="285"/>
                  </a:cubicBezTo>
                  <a:cubicBezTo>
                    <a:pt x="1714" y="285"/>
                    <a:pt x="2187" y="401"/>
                    <a:pt x="2533" y="563"/>
                  </a:cubicBezTo>
                  <a:cubicBezTo>
                    <a:pt x="3003" y="783"/>
                    <a:pt x="3522" y="1071"/>
                    <a:pt x="3547" y="1128"/>
                  </a:cubicBezTo>
                  <a:cubicBezTo>
                    <a:pt x="3558" y="1153"/>
                    <a:pt x="3557" y="1223"/>
                    <a:pt x="3544" y="1280"/>
                  </a:cubicBezTo>
                  <a:cubicBezTo>
                    <a:pt x="3526" y="1361"/>
                    <a:pt x="3544" y="1394"/>
                    <a:pt x="3621" y="1423"/>
                  </a:cubicBezTo>
                  <a:cubicBezTo>
                    <a:pt x="3646" y="1432"/>
                    <a:pt x="3665" y="1437"/>
                    <a:pt x="3682" y="1437"/>
                  </a:cubicBezTo>
                  <a:cubicBezTo>
                    <a:pt x="3724" y="1437"/>
                    <a:pt x="3748" y="1402"/>
                    <a:pt x="3792" y="1302"/>
                  </a:cubicBezTo>
                  <a:cubicBezTo>
                    <a:pt x="3850" y="1174"/>
                    <a:pt x="3851" y="1119"/>
                    <a:pt x="3799" y="1013"/>
                  </a:cubicBezTo>
                  <a:cubicBezTo>
                    <a:pt x="3673" y="760"/>
                    <a:pt x="2479" y="183"/>
                    <a:pt x="1773" y="33"/>
                  </a:cubicBezTo>
                  <a:cubicBezTo>
                    <a:pt x="1669" y="11"/>
                    <a:pt x="155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0"/>
            <p:cNvSpPr/>
            <p:nvPr/>
          </p:nvSpPr>
          <p:spPr>
            <a:xfrm>
              <a:off x="6025725" y="975450"/>
              <a:ext cx="96250" cy="75375"/>
            </a:xfrm>
            <a:custGeom>
              <a:avLst/>
              <a:gdLst/>
              <a:ahLst/>
              <a:cxnLst/>
              <a:rect l="l" t="t" r="r" b="b"/>
              <a:pathLst>
                <a:path w="3850" h="3015" extrusionOk="0">
                  <a:moveTo>
                    <a:pt x="983" y="0"/>
                  </a:moveTo>
                  <a:cubicBezTo>
                    <a:pt x="635" y="0"/>
                    <a:pt x="492" y="209"/>
                    <a:pt x="298" y="733"/>
                  </a:cubicBezTo>
                  <a:cubicBezTo>
                    <a:pt x="1" y="1534"/>
                    <a:pt x="23" y="2133"/>
                    <a:pt x="360" y="2351"/>
                  </a:cubicBezTo>
                  <a:cubicBezTo>
                    <a:pt x="695" y="2568"/>
                    <a:pt x="1035" y="2717"/>
                    <a:pt x="1333" y="2777"/>
                  </a:cubicBezTo>
                  <a:cubicBezTo>
                    <a:pt x="1508" y="2812"/>
                    <a:pt x="1732" y="2858"/>
                    <a:pt x="1824" y="2879"/>
                  </a:cubicBezTo>
                  <a:cubicBezTo>
                    <a:pt x="1918" y="2901"/>
                    <a:pt x="2104" y="2927"/>
                    <a:pt x="2241" y="2939"/>
                  </a:cubicBezTo>
                  <a:cubicBezTo>
                    <a:pt x="2376" y="2950"/>
                    <a:pt x="2580" y="2977"/>
                    <a:pt x="2696" y="2997"/>
                  </a:cubicBezTo>
                  <a:cubicBezTo>
                    <a:pt x="2759" y="3008"/>
                    <a:pt x="2813" y="3014"/>
                    <a:pt x="2861" y="3014"/>
                  </a:cubicBezTo>
                  <a:cubicBezTo>
                    <a:pt x="3024" y="3014"/>
                    <a:pt x="3114" y="2941"/>
                    <a:pt x="3234" y="2749"/>
                  </a:cubicBezTo>
                  <a:cubicBezTo>
                    <a:pt x="3339" y="2581"/>
                    <a:pt x="3356" y="2528"/>
                    <a:pt x="3326" y="2465"/>
                  </a:cubicBezTo>
                  <a:cubicBezTo>
                    <a:pt x="3307" y="2427"/>
                    <a:pt x="3293" y="2409"/>
                    <a:pt x="3264" y="2409"/>
                  </a:cubicBezTo>
                  <a:cubicBezTo>
                    <a:pt x="3243" y="2409"/>
                    <a:pt x="3214" y="2419"/>
                    <a:pt x="3169" y="2438"/>
                  </a:cubicBezTo>
                  <a:cubicBezTo>
                    <a:pt x="3102" y="2467"/>
                    <a:pt x="3031" y="2539"/>
                    <a:pt x="3008" y="2604"/>
                  </a:cubicBezTo>
                  <a:cubicBezTo>
                    <a:pt x="2970" y="2707"/>
                    <a:pt x="2914" y="2751"/>
                    <a:pt x="2808" y="2751"/>
                  </a:cubicBezTo>
                  <a:cubicBezTo>
                    <a:pt x="2783" y="2751"/>
                    <a:pt x="2755" y="2748"/>
                    <a:pt x="2724" y="2744"/>
                  </a:cubicBezTo>
                  <a:cubicBezTo>
                    <a:pt x="2665" y="2734"/>
                    <a:pt x="2429" y="2701"/>
                    <a:pt x="2200" y="2668"/>
                  </a:cubicBezTo>
                  <a:cubicBezTo>
                    <a:pt x="1488" y="2567"/>
                    <a:pt x="1037" y="2446"/>
                    <a:pt x="734" y="2273"/>
                  </a:cubicBezTo>
                  <a:cubicBezTo>
                    <a:pt x="290" y="2018"/>
                    <a:pt x="240" y="1767"/>
                    <a:pt x="482" y="1002"/>
                  </a:cubicBezTo>
                  <a:cubicBezTo>
                    <a:pt x="651" y="465"/>
                    <a:pt x="768" y="293"/>
                    <a:pt x="974" y="268"/>
                  </a:cubicBezTo>
                  <a:cubicBezTo>
                    <a:pt x="981" y="268"/>
                    <a:pt x="989" y="267"/>
                    <a:pt x="998" y="267"/>
                  </a:cubicBezTo>
                  <a:cubicBezTo>
                    <a:pt x="1217" y="267"/>
                    <a:pt x="2070" y="514"/>
                    <a:pt x="2896" y="816"/>
                  </a:cubicBezTo>
                  <a:lnTo>
                    <a:pt x="3532" y="1050"/>
                  </a:lnTo>
                  <a:lnTo>
                    <a:pt x="3540" y="1219"/>
                  </a:lnTo>
                  <a:cubicBezTo>
                    <a:pt x="3545" y="1340"/>
                    <a:pt x="3570" y="1392"/>
                    <a:pt x="3626" y="1402"/>
                  </a:cubicBezTo>
                  <a:cubicBezTo>
                    <a:pt x="3632" y="1403"/>
                    <a:pt x="3638" y="1403"/>
                    <a:pt x="3643" y="1403"/>
                  </a:cubicBezTo>
                  <a:cubicBezTo>
                    <a:pt x="3799" y="1403"/>
                    <a:pt x="3850" y="1036"/>
                    <a:pt x="3704" y="892"/>
                  </a:cubicBezTo>
                  <a:cubicBezTo>
                    <a:pt x="3615" y="803"/>
                    <a:pt x="2421" y="359"/>
                    <a:pt x="1686" y="142"/>
                  </a:cubicBezTo>
                  <a:cubicBezTo>
                    <a:pt x="1380" y="52"/>
                    <a:pt x="115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0"/>
            <p:cNvSpPr/>
            <p:nvPr/>
          </p:nvSpPr>
          <p:spPr>
            <a:xfrm>
              <a:off x="6013550" y="1043375"/>
              <a:ext cx="79875" cy="59625"/>
            </a:xfrm>
            <a:custGeom>
              <a:avLst/>
              <a:gdLst/>
              <a:ahLst/>
              <a:cxnLst/>
              <a:rect l="l" t="t" r="r" b="b"/>
              <a:pathLst>
                <a:path w="3195" h="2385" extrusionOk="0">
                  <a:moveTo>
                    <a:pt x="645" y="1"/>
                  </a:moveTo>
                  <a:cubicBezTo>
                    <a:pt x="510" y="1"/>
                    <a:pt x="342" y="346"/>
                    <a:pt x="243" y="851"/>
                  </a:cubicBezTo>
                  <a:cubicBezTo>
                    <a:pt x="217" y="981"/>
                    <a:pt x="156" y="1232"/>
                    <a:pt x="109" y="1403"/>
                  </a:cubicBezTo>
                  <a:cubicBezTo>
                    <a:pt x="3" y="1788"/>
                    <a:pt x="0" y="1958"/>
                    <a:pt x="103" y="1996"/>
                  </a:cubicBezTo>
                  <a:cubicBezTo>
                    <a:pt x="120" y="2002"/>
                    <a:pt x="136" y="2006"/>
                    <a:pt x="150" y="2006"/>
                  </a:cubicBezTo>
                  <a:cubicBezTo>
                    <a:pt x="232" y="2006"/>
                    <a:pt x="280" y="1891"/>
                    <a:pt x="370" y="1530"/>
                  </a:cubicBezTo>
                  <a:cubicBezTo>
                    <a:pt x="422" y="1316"/>
                    <a:pt x="469" y="1138"/>
                    <a:pt x="474" y="1136"/>
                  </a:cubicBezTo>
                  <a:cubicBezTo>
                    <a:pt x="474" y="1135"/>
                    <a:pt x="475" y="1135"/>
                    <a:pt x="476" y="1135"/>
                  </a:cubicBezTo>
                  <a:cubicBezTo>
                    <a:pt x="518" y="1135"/>
                    <a:pt x="1089" y="1305"/>
                    <a:pt x="1735" y="1512"/>
                  </a:cubicBezTo>
                  <a:cubicBezTo>
                    <a:pt x="2480" y="1749"/>
                    <a:pt x="2450" y="1718"/>
                    <a:pt x="2219" y="2019"/>
                  </a:cubicBezTo>
                  <a:cubicBezTo>
                    <a:pt x="2052" y="2237"/>
                    <a:pt x="2036" y="2353"/>
                    <a:pt x="2168" y="2381"/>
                  </a:cubicBezTo>
                  <a:cubicBezTo>
                    <a:pt x="2177" y="2383"/>
                    <a:pt x="2186" y="2384"/>
                    <a:pt x="2195" y="2384"/>
                  </a:cubicBezTo>
                  <a:cubicBezTo>
                    <a:pt x="2259" y="2384"/>
                    <a:pt x="2320" y="2324"/>
                    <a:pt x="2466" y="2131"/>
                  </a:cubicBezTo>
                  <a:cubicBezTo>
                    <a:pt x="2577" y="1984"/>
                    <a:pt x="2713" y="1783"/>
                    <a:pt x="2763" y="1689"/>
                  </a:cubicBezTo>
                  <a:cubicBezTo>
                    <a:pt x="2813" y="1595"/>
                    <a:pt x="2932" y="1394"/>
                    <a:pt x="3025" y="1245"/>
                  </a:cubicBezTo>
                  <a:cubicBezTo>
                    <a:pt x="3119" y="1095"/>
                    <a:pt x="3195" y="943"/>
                    <a:pt x="3195" y="907"/>
                  </a:cubicBezTo>
                  <a:cubicBezTo>
                    <a:pt x="3194" y="846"/>
                    <a:pt x="3161" y="816"/>
                    <a:pt x="3115" y="816"/>
                  </a:cubicBezTo>
                  <a:cubicBezTo>
                    <a:pt x="3071" y="816"/>
                    <a:pt x="3014" y="845"/>
                    <a:pt x="2961" y="903"/>
                  </a:cubicBezTo>
                  <a:cubicBezTo>
                    <a:pt x="2901" y="967"/>
                    <a:pt x="2789" y="1129"/>
                    <a:pt x="2705" y="1269"/>
                  </a:cubicBezTo>
                  <a:cubicBezTo>
                    <a:pt x="2625" y="1404"/>
                    <a:pt x="2541" y="1507"/>
                    <a:pt x="2513" y="1507"/>
                  </a:cubicBezTo>
                  <a:cubicBezTo>
                    <a:pt x="2512" y="1507"/>
                    <a:pt x="2511" y="1506"/>
                    <a:pt x="2510" y="1506"/>
                  </a:cubicBezTo>
                  <a:cubicBezTo>
                    <a:pt x="2485" y="1498"/>
                    <a:pt x="2294" y="1426"/>
                    <a:pt x="2083" y="1346"/>
                  </a:cubicBezTo>
                  <a:cubicBezTo>
                    <a:pt x="1872" y="1266"/>
                    <a:pt x="1530" y="1160"/>
                    <a:pt x="1319" y="1109"/>
                  </a:cubicBezTo>
                  <a:cubicBezTo>
                    <a:pt x="587" y="933"/>
                    <a:pt x="541" y="917"/>
                    <a:pt x="528" y="816"/>
                  </a:cubicBezTo>
                  <a:cubicBezTo>
                    <a:pt x="522" y="768"/>
                    <a:pt x="571" y="582"/>
                    <a:pt x="638" y="402"/>
                  </a:cubicBezTo>
                  <a:cubicBezTo>
                    <a:pt x="736" y="136"/>
                    <a:pt x="748" y="65"/>
                    <a:pt x="702" y="25"/>
                  </a:cubicBezTo>
                  <a:cubicBezTo>
                    <a:pt x="684" y="9"/>
                    <a:pt x="665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70"/>
            <p:cNvSpPr/>
            <p:nvPr/>
          </p:nvSpPr>
          <p:spPr>
            <a:xfrm>
              <a:off x="6000100" y="1103725"/>
              <a:ext cx="58625" cy="61700"/>
            </a:xfrm>
            <a:custGeom>
              <a:avLst/>
              <a:gdLst/>
              <a:ahLst/>
              <a:cxnLst/>
              <a:rect l="l" t="t" r="r" b="b"/>
              <a:pathLst>
                <a:path w="2345" h="2468" extrusionOk="0">
                  <a:moveTo>
                    <a:pt x="1241" y="277"/>
                  </a:moveTo>
                  <a:cubicBezTo>
                    <a:pt x="1358" y="277"/>
                    <a:pt x="1470" y="306"/>
                    <a:pt x="1592" y="362"/>
                  </a:cubicBezTo>
                  <a:cubicBezTo>
                    <a:pt x="1711" y="418"/>
                    <a:pt x="1859" y="515"/>
                    <a:pt x="1912" y="574"/>
                  </a:cubicBezTo>
                  <a:cubicBezTo>
                    <a:pt x="1981" y="648"/>
                    <a:pt x="2023" y="783"/>
                    <a:pt x="2047" y="994"/>
                  </a:cubicBezTo>
                  <a:cubicBezTo>
                    <a:pt x="2078" y="1272"/>
                    <a:pt x="2069" y="1327"/>
                    <a:pt x="1970" y="1530"/>
                  </a:cubicBezTo>
                  <a:cubicBezTo>
                    <a:pt x="1819" y="1838"/>
                    <a:pt x="1626" y="2062"/>
                    <a:pt x="1455" y="2125"/>
                  </a:cubicBezTo>
                  <a:cubicBezTo>
                    <a:pt x="1329" y="2171"/>
                    <a:pt x="1171" y="2196"/>
                    <a:pt x="1039" y="2196"/>
                  </a:cubicBezTo>
                  <a:cubicBezTo>
                    <a:pt x="943" y="2196"/>
                    <a:pt x="860" y="2183"/>
                    <a:pt x="813" y="2155"/>
                  </a:cubicBezTo>
                  <a:cubicBezTo>
                    <a:pt x="319" y="1866"/>
                    <a:pt x="184" y="1449"/>
                    <a:pt x="385" y="850"/>
                  </a:cubicBezTo>
                  <a:lnTo>
                    <a:pt x="488" y="541"/>
                  </a:lnTo>
                  <a:lnTo>
                    <a:pt x="739" y="419"/>
                  </a:lnTo>
                  <a:cubicBezTo>
                    <a:pt x="934" y="324"/>
                    <a:pt x="1092" y="277"/>
                    <a:pt x="1241" y="277"/>
                  </a:cubicBezTo>
                  <a:close/>
                  <a:moveTo>
                    <a:pt x="1257" y="0"/>
                  </a:moveTo>
                  <a:cubicBezTo>
                    <a:pt x="1245" y="0"/>
                    <a:pt x="1233" y="0"/>
                    <a:pt x="1222" y="1"/>
                  </a:cubicBezTo>
                  <a:cubicBezTo>
                    <a:pt x="1060" y="13"/>
                    <a:pt x="685" y="120"/>
                    <a:pt x="553" y="193"/>
                  </a:cubicBezTo>
                  <a:cubicBezTo>
                    <a:pt x="259" y="356"/>
                    <a:pt x="58" y="733"/>
                    <a:pt x="25" y="1185"/>
                  </a:cubicBezTo>
                  <a:cubicBezTo>
                    <a:pt x="0" y="1530"/>
                    <a:pt x="73" y="1801"/>
                    <a:pt x="250" y="2018"/>
                  </a:cubicBezTo>
                  <a:cubicBezTo>
                    <a:pt x="500" y="2323"/>
                    <a:pt x="760" y="2468"/>
                    <a:pt x="1068" y="2468"/>
                  </a:cubicBezTo>
                  <a:cubicBezTo>
                    <a:pt x="1128" y="2468"/>
                    <a:pt x="1191" y="2462"/>
                    <a:pt x="1255" y="2451"/>
                  </a:cubicBezTo>
                  <a:cubicBezTo>
                    <a:pt x="1698" y="2374"/>
                    <a:pt x="1971" y="2135"/>
                    <a:pt x="2218" y="1608"/>
                  </a:cubicBezTo>
                  <a:cubicBezTo>
                    <a:pt x="2333" y="1361"/>
                    <a:pt x="2345" y="1301"/>
                    <a:pt x="2322" y="1051"/>
                  </a:cubicBezTo>
                  <a:cubicBezTo>
                    <a:pt x="2270" y="477"/>
                    <a:pt x="2175" y="338"/>
                    <a:pt x="1677" y="120"/>
                  </a:cubicBezTo>
                  <a:cubicBezTo>
                    <a:pt x="1484" y="35"/>
                    <a:pt x="1362" y="0"/>
                    <a:pt x="1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0"/>
            <p:cNvSpPr/>
            <p:nvPr/>
          </p:nvSpPr>
          <p:spPr>
            <a:xfrm>
              <a:off x="5980275" y="1173325"/>
              <a:ext cx="49375" cy="49600"/>
            </a:xfrm>
            <a:custGeom>
              <a:avLst/>
              <a:gdLst/>
              <a:ahLst/>
              <a:cxnLst/>
              <a:rect l="l" t="t" r="r" b="b"/>
              <a:pathLst>
                <a:path w="1975" h="1984" extrusionOk="0">
                  <a:moveTo>
                    <a:pt x="1249" y="91"/>
                  </a:moveTo>
                  <a:cubicBezTo>
                    <a:pt x="1284" y="91"/>
                    <a:pt x="1304" y="129"/>
                    <a:pt x="1282" y="188"/>
                  </a:cubicBezTo>
                  <a:cubicBezTo>
                    <a:pt x="1265" y="234"/>
                    <a:pt x="1281" y="280"/>
                    <a:pt x="1319" y="294"/>
                  </a:cubicBezTo>
                  <a:cubicBezTo>
                    <a:pt x="1541" y="375"/>
                    <a:pt x="1679" y="856"/>
                    <a:pt x="1568" y="1156"/>
                  </a:cubicBezTo>
                  <a:cubicBezTo>
                    <a:pt x="1431" y="1523"/>
                    <a:pt x="1217" y="1687"/>
                    <a:pt x="848" y="1713"/>
                  </a:cubicBezTo>
                  <a:cubicBezTo>
                    <a:pt x="812" y="1715"/>
                    <a:pt x="782" y="1717"/>
                    <a:pt x="757" y="1717"/>
                  </a:cubicBezTo>
                  <a:cubicBezTo>
                    <a:pt x="664" y="1717"/>
                    <a:pt x="633" y="1694"/>
                    <a:pt x="549" y="1608"/>
                  </a:cubicBezTo>
                  <a:cubicBezTo>
                    <a:pt x="324" y="1377"/>
                    <a:pt x="301" y="882"/>
                    <a:pt x="501" y="592"/>
                  </a:cubicBezTo>
                  <a:cubicBezTo>
                    <a:pt x="549" y="523"/>
                    <a:pt x="608" y="422"/>
                    <a:pt x="630" y="374"/>
                  </a:cubicBezTo>
                  <a:cubicBezTo>
                    <a:pt x="648" y="332"/>
                    <a:pt x="680" y="301"/>
                    <a:pt x="704" y="301"/>
                  </a:cubicBezTo>
                  <a:cubicBezTo>
                    <a:pt x="707" y="301"/>
                    <a:pt x="710" y="301"/>
                    <a:pt x="713" y="303"/>
                  </a:cubicBezTo>
                  <a:cubicBezTo>
                    <a:pt x="717" y="304"/>
                    <a:pt x="723" y="305"/>
                    <a:pt x="730" y="305"/>
                  </a:cubicBezTo>
                  <a:cubicBezTo>
                    <a:pt x="763" y="305"/>
                    <a:pt x="826" y="289"/>
                    <a:pt x="882" y="266"/>
                  </a:cubicBezTo>
                  <a:cubicBezTo>
                    <a:pt x="969" y="229"/>
                    <a:pt x="995" y="200"/>
                    <a:pt x="968" y="167"/>
                  </a:cubicBezTo>
                  <a:cubicBezTo>
                    <a:pt x="943" y="135"/>
                    <a:pt x="955" y="120"/>
                    <a:pt x="1009" y="118"/>
                  </a:cubicBezTo>
                  <a:cubicBezTo>
                    <a:pt x="1010" y="118"/>
                    <a:pt x="1012" y="118"/>
                    <a:pt x="1014" y="118"/>
                  </a:cubicBezTo>
                  <a:cubicBezTo>
                    <a:pt x="1056" y="118"/>
                    <a:pt x="1097" y="131"/>
                    <a:pt x="1110" y="149"/>
                  </a:cubicBezTo>
                  <a:cubicBezTo>
                    <a:pt x="1116" y="156"/>
                    <a:pt x="1123" y="159"/>
                    <a:pt x="1132" y="159"/>
                  </a:cubicBezTo>
                  <a:cubicBezTo>
                    <a:pt x="1147" y="159"/>
                    <a:pt x="1166" y="149"/>
                    <a:pt x="1182" y="129"/>
                  </a:cubicBezTo>
                  <a:cubicBezTo>
                    <a:pt x="1206" y="103"/>
                    <a:pt x="1230" y="91"/>
                    <a:pt x="1249" y="91"/>
                  </a:cubicBezTo>
                  <a:close/>
                  <a:moveTo>
                    <a:pt x="1104" y="0"/>
                  </a:moveTo>
                  <a:cubicBezTo>
                    <a:pt x="1032" y="0"/>
                    <a:pt x="960" y="17"/>
                    <a:pt x="938" y="42"/>
                  </a:cubicBezTo>
                  <a:cubicBezTo>
                    <a:pt x="921" y="61"/>
                    <a:pt x="889" y="72"/>
                    <a:pt x="858" y="72"/>
                  </a:cubicBezTo>
                  <a:cubicBezTo>
                    <a:pt x="844" y="72"/>
                    <a:pt x="831" y="70"/>
                    <a:pt x="820" y="65"/>
                  </a:cubicBezTo>
                  <a:cubicBezTo>
                    <a:pt x="812" y="63"/>
                    <a:pt x="803" y="61"/>
                    <a:pt x="793" y="61"/>
                  </a:cubicBezTo>
                  <a:cubicBezTo>
                    <a:pt x="695" y="61"/>
                    <a:pt x="491" y="189"/>
                    <a:pt x="351" y="344"/>
                  </a:cubicBezTo>
                  <a:cubicBezTo>
                    <a:pt x="0" y="732"/>
                    <a:pt x="21" y="1471"/>
                    <a:pt x="392" y="1817"/>
                  </a:cubicBezTo>
                  <a:cubicBezTo>
                    <a:pt x="521" y="1936"/>
                    <a:pt x="617" y="1983"/>
                    <a:pt x="773" y="1983"/>
                  </a:cubicBezTo>
                  <a:cubicBezTo>
                    <a:pt x="822" y="1983"/>
                    <a:pt x="877" y="1979"/>
                    <a:pt x="940" y="1970"/>
                  </a:cubicBezTo>
                  <a:cubicBezTo>
                    <a:pt x="1231" y="1933"/>
                    <a:pt x="1421" y="1834"/>
                    <a:pt x="1592" y="1634"/>
                  </a:cubicBezTo>
                  <a:cubicBezTo>
                    <a:pt x="1936" y="1231"/>
                    <a:pt x="1975" y="577"/>
                    <a:pt x="1674" y="256"/>
                  </a:cubicBezTo>
                  <a:cubicBezTo>
                    <a:pt x="1518" y="89"/>
                    <a:pt x="1371" y="19"/>
                    <a:pt x="1133" y="1"/>
                  </a:cubicBezTo>
                  <a:cubicBezTo>
                    <a:pt x="1123" y="1"/>
                    <a:pt x="1114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0"/>
            <p:cNvSpPr/>
            <p:nvPr/>
          </p:nvSpPr>
          <p:spPr>
            <a:xfrm>
              <a:off x="5967075" y="1229925"/>
              <a:ext cx="21075" cy="53150"/>
            </a:xfrm>
            <a:custGeom>
              <a:avLst/>
              <a:gdLst/>
              <a:ahLst/>
              <a:cxnLst/>
              <a:rect l="l" t="t" r="r" b="b"/>
              <a:pathLst>
                <a:path w="843" h="2126" extrusionOk="0">
                  <a:moveTo>
                    <a:pt x="679" y="0"/>
                  </a:moveTo>
                  <a:cubicBezTo>
                    <a:pt x="638" y="0"/>
                    <a:pt x="607" y="21"/>
                    <a:pt x="576" y="66"/>
                  </a:cubicBezTo>
                  <a:cubicBezTo>
                    <a:pt x="494" y="187"/>
                    <a:pt x="56" y="1530"/>
                    <a:pt x="26" y="1751"/>
                  </a:cubicBezTo>
                  <a:cubicBezTo>
                    <a:pt x="1" y="1947"/>
                    <a:pt x="36" y="2009"/>
                    <a:pt x="214" y="2076"/>
                  </a:cubicBezTo>
                  <a:cubicBezTo>
                    <a:pt x="306" y="2110"/>
                    <a:pt x="394" y="2125"/>
                    <a:pt x="469" y="2125"/>
                  </a:cubicBezTo>
                  <a:cubicBezTo>
                    <a:pt x="632" y="2125"/>
                    <a:pt x="735" y="2053"/>
                    <a:pt x="681" y="1936"/>
                  </a:cubicBezTo>
                  <a:cubicBezTo>
                    <a:pt x="650" y="1868"/>
                    <a:pt x="621" y="1857"/>
                    <a:pt x="481" y="1856"/>
                  </a:cubicBezTo>
                  <a:cubicBezTo>
                    <a:pt x="389" y="1854"/>
                    <a:pt x="309" y="1838"/>
                    <a:pt x="301" y="1817"/>
                  </a:cubicBezTo>
                  <a:cubicBezTo>
                    <a:pt x="275" y="1764"/>
                    <a:pt x="489" y="1024"/>
                    <a:pt x="683" y="487"/>
                  </a:cubicBezTo>
                  <a:lnTo>
                    <a:pt x="842" y="51"/>
                  </a:lnTo>
                  <a:lnTo>
                    <a:pt x="740" y="13"/>
                  </a:lnTo>
                  <a:cubicBezTo>
                    <a:pt x="717" y="4"/>
                    <a:pt x="697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3" name="Google Shape;2823;p70"/>
          <p:cNvGrpSpPr/>
          <p:nvPr/>
        </p:nvGrpSpPr>
        <p:grpSpPr>
          <a:xfrm>
            <a:off x="1929858" y="2456414"/>
            <a:ext cx="658812" cy="591885"/>
            <a:chOff x="2927050" y="2256825"/>
            <a:chExt cx="334100" cy="300175"/>
          </a:xfrm>
        </p:grpSpPr>
        <p:sp>
          <p:nvSpPr>
            <p:cNvPr id="2824" name="Google Shape;2824;p70"/>
            <p:cNvSpPr/>
            <p:nvPr/>
          </p:nvSpPr>
          <p:spPr>
            <a:xfrm>
              <a:off x="2927050" y="2256825"/>
              <a:ext cx="334100" cy="300175"/>
            </a:xfrm>
            <a:custGeom>
              <a:avLst/>
              <a:gdLst/>
              <a:ahLst/>
              <a:cxnLst/>
              <a:rect l="l" t="t" r="r" b="b"/>
              <a:pathLst>
                <a:path w="13364" h="12007" extrusionOk="0">
                  <a:moveTo>
                    <a:pt x="10138" y="193"/>
                  </a:moveTo>
                  <a:cubicBezTo>
                    <a:pt x="10168" y="193"/>
                    <a:pt x="10198" y="204"/>
                    <a:pt x="10232" y="227"/>
                  </a:cubicBezTo>
                  <a:cubicBezTo>
                    <a:pt x="10315" y="284"/>
                    <a:pt x="10368" y="385"/>
                    <a:pt x="10372" y="500"/>
                  </a:cubicBezTo>
                  <a:lnTo>
                    <a:pt x="10429" y="1855"/>
                  </a:lnTo>
                  <a:cubicBezTo>
                    <a:pt x="10431" y="1918"/>
                    <a:pt x="10435" y="2036"/>
                    <a:pt x="10515" y="2116"/>
                  </a:cubicBezTo>
                  <a:cubicBezTo>
                    <a:pt x="10575" y="2175"/>
                    <a:pt x="10651" y="2191"/>
                    <a:pt x="10720" y="2191"/>
                  </a:cubicBezTo>
                  <a:cubicBezTo>
                    <a:pt x="10782" y="2191"/>
                    <a:pt x="10838" y="2178"/>
                    <a:pt x="10872" y="2170"/>
                  </a:cubicBezTo>
                  <a:lnTo>
                    <a:pt x="11612" y="2003"/>
                  </a:lnTo>
                  <a:cubicBezTo>
                    <a:pt x="11644" y="1996"/>
                    <a:pt x="11676" y="1992"/>
                    <a:pt x="11708" y="1992"/>
                  </a:cubicBezTo>
                  <a:cubicBezTo>
                    <a:pt x="11808" y="1992"/>
                    <a:pt x="11906" y="2026"/>
                    <a:pt x="11985" y="2091"/>
                  </a:cubicBezTo>
                  <a:cubicBezTo>
                    <a:pt x="12087" y="2174"/>
                    <a:pt x="12143" y="2295"/>
                    <a:pt x="12140" y="2425"/>
                  </a:cubicBezTo>
                  <a:cubicBezTo>
                    <a:pt x="12136" y="2637"/>
                    <a:pt x="12091" y="2863"/>
                    <a:pt x="12047" y="3082"/>
                  </a:cubicBezTo>
                  <a:cubicBezTo>
                    <a:pt x="12030" y="3164"/>
                    <a:pt x="12014" y="3245"/>
                    <a:pt x="12000" y="3326"/>
                  </a:cubicBezTo>
                  <a:cubicBezTo>
                    <a:pt x="11992" y="3379"/>
                    <a:pt x="11977" y="3475"/>
                    <a:pt x="12037" y="3547"/>
                  </a:cubicBezTo>
                  <a:cubicBezTo>
                    <a:pt x="12087" y="3610"/>
                    <a:pt x="12159" y="3625"/>
                    <a:pt x="12220" y="3625"/>
                  </a:cubicBezTo>
                  <a:cubicBezTo>
                    <a:pt x="12260" y="3625"/>
                    <a:pt x="12296" y="3619"/>
                    <a:pt x="12317" y="3615"/>
                  </a:cubicBezTo>
                  <a:lnTo>
                    <a:pt x="12391" y="3600"/>
                  </a:lnTo>
                  <a:cubicBezTo>
                    <a:pt x="12595" y="3561"/>
                    <a:pt x="12800" y="3523"/>
                    <a:pt x="13003" y="3483"/>
                  </a:cubicBezTo>
                  <a:cubicBezTo>
                    <a:pt x="13019" y="3481"/>
                    <a:pt x="13056" y="3474"/>
                    <a:pt x="13089" y="3474"/>
                  </a:cubicBezTo>
                  <a:cubicBezTo>
                    <a:pt x="13114" y="3474"/>
                    <a:pt x="13138" y="3478"/>
                    <a:pt x="13150" y="3491"/>
                  </a:cubicBezTo>
                  <a:cubicBezTo>
                    <a:pt x="13161" y="3501"/>
                    <a:pt x="13166" y="3532"/>
                    <a:pt x="13162" y="3573"/>
                  </a:cubicBezTo>
                  <a:cubicBezTo>
                    <a:pt x="13143" y="3812"/>
                    <a:pt x="12939" y="4005"/>
                    <a:pt x="12732" y="4182"/>
                  </a:cubicBezTo>
                  <a:cubicBezTo>
                    <a:pt x="12005" y="4805"/>
                    <a:pt x="11273" y="5421"/>
                    <a:pt x="10555" y="6015"/>
                  </a:cubicBezTo>
                  <a:cubicBezTo>
                    <a:pt x="10210" y="6304"/>
                    <a:pt x="9834" y="6613"/>
                    <a:pt x="9374" y="6988"/>
                  </a:cubicBezTo>
                  <a:cubicBezTo>
                    <a:pt x="8583" y="7638"/>
                    <a:pt x="7719" y="8335"/>
                    <a:pt x="6659" y="9186"/>
                  </a:cubicBezTo>
                  <a:cubicBezTo>
                    <a:pt x="6261" y="9505"/>
                    <a:pt x="5863" y="9824"/>
                    <a:pt x="5465" y="10141"/>
                  </a:cubicBezTo>
                  <a:cubicBezTo>
                    <a:pt x="5255" y="10309"/>
                    <a:pt x="5046" y="10476"/>
                    <a:pt x="4836" y="10644"/>
                  </a:cubicBezTo>
                  <a:lnTo>
                    <a:pt x="4572" y="10853"/>
                  </a:lnTo>
                  <a:cubicBezTo>
                    <a:pt x="4137" y="11200"/>
                    <a:pt x="3688" y="11557"/>
                    <a:pt x="3175" y="11772"/>
                  </a:cubicBezTo>
                  <a:cubicBezTo>
                    <a:pt x="3128" y="11793"/>
                    <a:pt x="3072" y="11813"/>
                    <a:pt x="3024" y="11813"/>
                  </a:cubicBezTo>
                  <a:cubicBezTo>
                    <a:pt x="3005" y="11813"/>
                    <a:pt x="2987" y="11810"/>
                    <a:pt x="2972" y="11802"/>
                  </a:cubicBezTo>
                  <a:cubicBezTo>
                    <a:pt x="2897" y="11763"/>
                    <a:pt x="2900" y="11622"/>
                    <a:pt x="2918" y="11510"/>
                  </a:cubicBezTo>
                  <a:lnTo>
                    <a:pt x="3033" y="10718"/>
                  </a:lnTo>
                  <a:cubicBezTo>
                    <a:pt x="3055" y="10566"/>
                    <a:pt x="3006" y="10416"/>
                    <a:pt x="2900" y="10305"/>
                  </a:cubicBezTo>
                  <a:cubicBezTo>
                    <a:pt x="2805" y="10206"/>
                    <a:pt x="2676" y="10152"/>
                    <a:pt x="2540" y="10152"/>
                  </a:cubicBezTo>
                  <a:cubicBezTo>
                    <a:pt x="2523" y="10152"/>
                    <a:pt x="2507" y="10152"/>
                    <a:pt x="2490" y="10154"/>
                  </a:cubicBezTo>
                  <a:lnTo>
                    <a:pt x="1920" y="10208"/>
                  </a:lnTo>
                  <a:cubicBezTo>
                    <a:pt x="1873" y="10213"/>
                    <a:pt x="1830" y="10216"/>
                    <a:pt x="1791" y="10216"/>
                  </a:cubicBezTo>
                  <a:cubicBezTo>
                    <a:pt x="1682" y="10216"/>
                    <a:pt x="1602" y="10189"/>
                    <a:pt x="1538" y="10082"/>
                  </a:cubicBezTo>
                  <a:cubicBezTo>
                    <a:pt x="1491" y="10002"/>
                    <a:pt x="1473" y="9904"/>
                    <a:pt x="1488" y="9803"/>
                  </a:cubicBezTo>
                  <a:cubicBezTo>
                    <a:pt x="1511" y="9654"/>
                    <a:pt x="1582" y="9518"/>
                    <a:pt x="1659" y="9376"/>
                  </a:cubicBezTo>
                  <a:cubicBezTo>
                    <a:pt x="1751" y="9203"/>
                    <a:pt x="1847" y="9025"/>
                    <a:pt x="1860" y="8806"/>
                  </a:cubicBezTo>
                  <a:cubicBezTo>
                    <a:pt x="1865" y="8700"/>
                    <a:pt x="1845" y="8599"/>
                    <a:pt x="1802" y="8517"/>
                  </a:cubicBezTo>
                  <a:cubicBezTo>
                    <a:pt x="1731" y="8378"/>
                    <a:pt x="1591" y="8235"/>
                    <a:pt x="1313" y="8235"/>
                  </a:cubicBezTo>
                  <a:cubicBezTo>
                    <a:pt x="1226" y="8235"/>
                    <a:pt x="1125" y="8249"/>
                    <a:pt x="1008" y="8282"/>
                  </a:cubicBezTo>
                  <a:cubicBezTo>
                    <a:pt x="971" y="8292"/>
                    <a:pt x="934" y="8303"/>
                    <a:pt x="897" y="8315"/>
                  </a:cubicBezTo>
                  <a:cubicBezTo>
                    <a:pt x="772" y="8353"/>
                    <a:pt x="651" y="8389"/>
                    <a:pt x="535" y="8389"/>
                  </a:cubicBezTo>
                  <a:cubicBezTo>
                    <a:pt x="486" y="8389"/>
                    <a:pt x="438" y="8383"/>
                    <a:pt x="390" y="8368"/>
                  </a:cubicBezTo>
                  <a:cubicBezTo>
                    <a:pt x="293" y="8335"/>
                    <a:pt x="224" y="8261"/>
                    <a:pt x="216" y="8175"/>
                  </a:cubicBezTo>
                  <a:cubicBezTo>
                    <a:pt x="205" y="8083"/>
                    <a:pt x="265" y="8033"/>
                    <a:pt x="363" y="7960"/>
                  </a:cubicBezTo>
                  <a:cubicBezTo>
                    <a:pt x="661" y="7740"/>
                    <a:pt x="959" y="7520"/>
                    <a:pt x="1258" y="7302"/>
                  </a:cubicBezTo>
                  <a:cubicBezTo>
                    <a:pt x="1523" y="7108"/>
                    <a:pt x="1789" y="6914"/>
                    <a:pt x="2054" y="6720"/>
                  </a:cubicBezTo>
                  <a:lnTo>
                    <a:pt x="2593" y="6326"/>
                  </a:lnTo>
                  <a:cubicBezTo>
                    <a:pt x="3240" y="5852"/>
                    <a:pt x="4002" y="5290"/>
                    <a:pt x="4751" y="4717"/>
                  </a:cubicBezTo>
                  <a:cubicBezTo>
                    <a:pt x="5190" y="4382"/>
                    <a:pt x="5585" y="4074"/>
                    <a:pt x="5958" y="3775"/>
                  </a:cubicBezTo>
                  <a:cubicBezTo>
                    <a:pt x="6174" y="3605"/>
                    <a:pt x="6387" y="3432"/>
                    <a:pt x="6600" y="3257"/>
                  </a:cubicBezTo>
                  <a:cubicBezTo>
                    <a:pt x="6926" y="2989"/>
                    <a:pt x="7223" y="2738"/>
                    <a:pt x="7507" y="2491"/>
                  </a:cubicBezTo>
                  <a:cubicBezTo>
                    <a:pt x="7846" y="2199"/>
                    <a:pt x="8176" y="1905"/>
                    <a:pt x="8488" y="1616"/>
                  </a:cubicBezTo>
                  <a:lnTo>
                    <a:pt x="8532" y="1574"/>
                  </a:lnTo>
                  <a:cubicBezTo>
                    <a:pt x="8561" y="1546"/>
                    <a:pt x="8590" y="1520"/>
                    <a:pt x="8619" y="1492"/>
                  </a:cubicBezTo>
                  <a:cubicBezTo>
                    <a:pt x="8720" y="1394"/>
                    <a:pt x="8823" y="1291"/>
                    <a:pt x="8926" y="1189"/>
                  </a:cubicBezTo>
                  <a:cubicBezTo>
                    <a:pt x="9261" y="852"/>
                    <a:pt x="9608" y="505"/>
                    <a:pt x="9977" y="261"/>
                  </a:cubicBezTo>
                  <a:cubicBezTo>
                    <a:pt x="10042" y="219"/>
                    <a:pt x="10091" y="193"/>
                    <a:pt x="10138" y="193"/>
                  </a:cubicBezTo>
                  <a:close/>
                  <a:moveTo>
                    <a:pt x="10140" y="0"/>
                  </a:moveTo>
                  <a:cubicBezTo>
                    <a:pt x="10023" y="0"/>
                    <a:pt x="9927" y="64"/>
                    <a:pt x="9870" y="101"/>
                  </a:cubicBezTo>
                  <a:cubicBezTo>
                    <a:pt x="9485" y="354"/>
                    <a:pt x="9132" y="709"/>
                    <a:pt x="8789" y="1052"/>
                  </a:cubicBezTo>
                  <a:cubicBezTo>
                    <a:pt x="8687" y="1154"/>
                    <a:pt x="8586" y="1256"/>
                    <a:pt x="8485" y="1353"/>
                  </a:cubicBezTo>
                  <a:cubicBezTo>
                    <a:pt x="8458" y="1380"/>
                    <a:pt x="8429" y="1407"/>
                    <a:pt x="8400" y="1433"/>
                  </a:cubicBezTo>
                  <a:lnTo>
                    <a:pt x="8355" y="1475"/>
                  </a:lnTo>
                  <a:cubicBezTo>
                    <a:pt x="8045" y="1762"/>
                    <a:pt x="7717" y="2055"/>
                    <a:pt x="7381" y="2344"/>
                  </a:cubicBezTo>
                  <a:cubicBezTo>
                    <a:pt x="7097" y="2591"/>
                    <a:pt x="6802" y="2840"/>
                    <a:pt x="6477" y="3107"/>
                  </a:cubicBezTo>
                  <a:cubicBezTo>
                    <a:pt x="6266" y="3281"/>
                    <a:pt x="6053" y="3454"/>
                    <a:pt x="5837" y="3624"/>
                  </a:cubicBezTo>
                  <a:cubicBezTo>
                    <a:pt x="5465" y="3922"/>
                    <a:pt x="5071" y="4230"/>
                    <a:pt x="4633" y="4564"/>
                  </a:cubicBezTo>
                  <a:cubicBezTo>
                    <a:pt x="3885" y="5135"/>
                    <a:pt x="3125" y="5697"/>
                    <a:pt x="2478" y="6170"/>
                  </a:cubicBezTo>
                  <a:lnTo>
                    <a:pt x="1940" y="6564"/>
                  </a:lnTo>
                  <a:cubicBezTo>
                    <a:pt x="1675" y="6759"/>
                    <a:pt x="1409" y="6952"/>
                    <a:pt x="1144" y="7146"/>
                  </a:cubicBezTo>
                  <a:cubicBezTo>
                    <a:pt x="845" y="7364"/>
                    <a:pt x="546" y="7584"/>
                    <a:pt x="249" y="7805"/>
                  </a:cubicBezTo>
                  <a:cubicBezTo>
                    <a:pt x="150" y="7877"/>
                    <a:pt x="0" y="7987"/>
                    <a:pt x="24" y="8196"/>
                  </a:cubicBezTo>
                  <a:cubicBezTo>
                    <a:pt x="41" y="8356"/>
                    <a:pt x="160" y="8496"/>
                    <a:pt x="329" y="8550"/>
                  </a:cubicBezTo>
                  <a:cubicBezTo>
                    <a:pt x="399" y="8573"/>
                    <a:pt x="468" y="8582"/>
                    <a:pt x="536" y="8582"/>
                  </a:cubicBezTo>
                  <a:cubicBezTo>
                    <a:pt x="682" y="8582"/>
                    <a:pt x="824" y="8539"/>
                    <a:pt x="953" y="8500"/>
                  </a:cubicBezTo>
                  <a:cubicBezTo>
                    <a:pt x="989" y="8488"/>
                    <a:pt x="1025" y="8478"/>
                    <a:pt x="1060" y="8468"/>
                  </a:cubicBezTo>
                  <a:cubicBezTo>
                    <a:pt x="1153" y="8442"/>
                    <a:pt x="1236" y="8429"/>
                    <a:pt x="1308" y="8429"/>
                  </a:cubicBezTo>
                  <a:cubicBezTo>
                    <a:pt x="1463" y="8429"/>
                    <a:pt x="1571" y="8488"/>
                    <a:pt x="1630" y="8606"/>
                  </a:cubicBezTo>
                  <a:cubicBezTo>
                    <a:pt x="1658" y="8658"/>
                    <a:pt x="1671" y="8724"/>
                    <a:pt x="1667" y="8795"/>
                  </a:cubicBezTo>
                  <a:cubicBezTo>
                    <a:pt x="1657" y="8971"/>
                    <a:pt x="1575" y="9124"/>
                    <a:pt x="1488" y="9285"/>
                  </a:cubicBezTo>
                  <a:cubicBezTo>
                    <a:pt x="1408" y="9436"/>
                    <a:pt x="1324" y="9593"/>
                    <a:pt x="1297" y="9776"/>
                  </a:cubicBezTo>
                  <a:cubicBezTo>
                    <a:pt x="1276" y="9919"/>
                    <a:pt x="1302" y="10063"/>
                    <a:pt x="1373" y="10181"/>
                  </a:cubicBezTo>
                  <a:cubicBezTo>
                    <a:pt x="1488" y="10373"/>
                    <a:pt x="1653" y="10410"/>
                    <a:pt x="1797" y="10410"/>
                  </a:cubicBezTo>
                  <a:cubicBezTo>
                    <a:pt x="1847" y="10410"/>
                    <a:pt x="1896" y="10405"/>
                    <a:pt x="1938" y="10402"/>
                  </a:cubicBezTo>
                  <a:lnTo>
                    <a:pt x="2509" y="10346"/>
                  </a:lnTo>
                  <a:cubicBezTo>
                    <a:pt x="2520" y="10345"/>
                    <a:pt x="2531" y="10344"/>
                    <a:pt x="2541" y="10344"/>
                  </a:cubicBezTo>
                  <a:cubicBezTo>
                    <a:pt x="2624" y="10344"/>
                    <a:pt x="2703" y="10378"/>
                    <a:pt x="2762" y="10439"/>
                  </a:cubicBezTo>
                  <a:cubicBezTo>
                    <a:pt x="2826" y="10506"/>
                    <a:pt x="2856" y="10598"/>
                    <a:pt x="2843" y="10690"/>
                  </a:cubicBezTo>
                  <a:lnTo>
                    <a:pt x="2726" y="11482"/>
                  </a:lnTo>
                  <a:cubicBezTo>
                    <a:pt x="2689" y="11734"/>
                    <a:pt x="2741" y="11899"/>
                    <a:pt x="2882" y="11974"/>
                  </a:cubicBezTo>
                  <a:cubicBezTo>
                    <a:pt x="2928" y="11998"/>
                    <a:pt x="2975" y="12006"/>
                    <a:pt x="3022" y="12006"/>
                  </a:cubicBezTo>
                  <a:cubicBezTo>
                    <a:pt x="3103" y="12006"/>
                    <a:pt x="3184" y="11978"/>
                    <a:pt x="3251" y="11949"/>
                  </a:cubicBezTo>
                  <a:cubicBezTo>
                    <a:pt x="3787" y="11725"/>
                    <a:pt x="4248" y="11359"/>
                    <a:pt x="4695" y="11003"/>
                  </a:cubicBezTo>
                  <a:lnTo>
                    <a:pt x="4957" y="10795"/>
                  </a:lnTo>
                  <a:cubicBezTo>
                    <a:pt x="5166" y="10627"/>
                    <a:pt x="5377" y="10459"/>
                    <a:pt x="5586" y="10291"/>
                  </a:cubicBezTo>
                  <a:cubicBezTo>
                    <a:pt x="5983" y="9974"/>
                    <a:pt x="6382" y="9656"/>
                    <a:pt x="6780" y="9336"/>
                  </a:cubicBezTo>
                  <a:cubicBezTo>
                    <a:pt x="7841" y="8486"/>
                    <a:pt x="8704" y="7787"/>
                    <a:pt x="9496" y="7138"/>
                  </a:cubicBezTo>
                  <a:cubicBezTo>
                    <a:pt x="9957" y="6762"/>
                    <a:pt x="10332" y="6452"/>
                    <a:pt x="10679" y="6164"/>
                  </a:cubicBezTo>
                  <a:cubicBezTo>
                    <a:pt x="11396" y="5570"/>
                    <a:pt x="12130" y="4952"/>
                    <a:pt x="12858" y="4328"/>
                  </a:cubicBezTo>
                  <a:cubicBezTo>
                    <a:pt x="13085" y="4134"/>
                    <a:pt x="13330" y="3901"/>
                    <a:pt x="13356" y="3588"/>
                  </a:cubicBezTo>
                  <a:cubicBezTo>
                    <a:pt x="13363" y="3485"/>
                    <a:pt x="13340" y="3407"/>
                    <a:pt x="13287" y="3355"/>
                  </a:cubicBezTo>
                  <a:cubicBezTo>
                    <a:pt x="13231" y="3296"/>
                    <a:pt x="13157" y="3280"/>
                    <a:pt x="13090" y="3280"/>
                  </a:cubicBezTo>
                  <a:cubicBezTo>
                    <a:pt x="13042" y="3280"/>
                    <a:pt x="12998" y="3288"/>
                    <a:pt x="12968" y="3294"/>
                  </a:cubicBezTo>
                  <a:cubicBezTo>
                    <a:pt x="12764" y="3333"/>
                    <a:pt x="12560" y="3372"/>
                    <a:pt x="12356" y="3411"/>
                  </a:cubicBezTo>
                  <a:lnTo>
                    <a:pt x="12282" y="3425"/>
                  </a:lnTo>
                  <a:cubicBezTo>
                    <a:pt x="12253" y="3430"/>
                    <a:pt x="12233" y="3432"/>
                    <a:pt x="12219" y="3432"/>
                  </a:cubicBezTo>
                  <a:cubicBezTo>
                    <a:pt x="12196" y="3432"/>
                    <a:pt x="12189" y="3427"/>
                    <a:pt x="12188" y="3426"/>
                  </a:cubicBezTo>
                  <a:cubicBezTo>
                    <a:pt x="12184" y="3418"/>
                    <a:pt x="12185" y="3395"/>
                    <a:pt x="12190" y="3358"/>
                  </a:cubicBezTo>
                  <a:cubicBezTo>
                    <a:pt x="12204" y="3279"/>
                    <a:pt x="12220" y="3200"/>
                    <a:pt x="12236" y="3119"/>
                  </a:cubicBezTo>
                  <a:cubicBezTo>
                    <a:pt x="12281" y="2893"/>
                    <a:pt x="12328" y="2658"/>
                    <a:pt x="12333" y="2429"/>
                  </a:cubicBezTo>
                  <a:cubicBezTo>
                    <a:pt x="12338" y="2240"/>
                    <a:pt x="12255" y="2062"/>
                    <a:pt x="12108" y="1942"/>
                  </a:cubicBezTo>
                  <a:cubicBezTo>
                    <a:pt x="11993" y="1848"/>
                    <a:pt x="11854" y="1799"/>
                    <a:pt x="11710" y="1799"/>
                  </a:cubicBezTo>
                  <a:cubicBezTo>
                    <a:pt x="11663" y="1799"/>
                    <a:pt x="11616" y="1804"/>
                    <a:pt x="11570" y="1815"/>
                  </a:cubicBezTo>
                  <a:lnTo>
                    <a:pt x="10829" y="1981"/>
                  </a:lnTo>
                  <a:cubicBezTo>
                    <a:pt x="10793" y="1990"/>
                    <a:pt x="10752" y="1998"/>
                    <a:pt x="10717" y="1998"/>
                  </a:cubicBezTo>
                  <a:cubicBezTo>
                    <a:pt x="10689" y="1998"/>
                    <a:pt x="10666" y="1993"/>
                    <a:pt x="10652" y="1979"/>
                  </a:cubicBezTo>
                  <a:cubicBezTo>
                    <a:pt x="10628" y="1956"/>
                    <a:pt x="10623" y="1903"/>
                    <a:pt x="10622" y="1849"/>
                  </a:cubicBezTo>
                  <a:lnTo>
                    <a:pt x="10565" y="492"/>
                  </a:lnTo>
                  <a:cubicBezTo>
                    <a:pt x="10558" y="317"/>
                    <a:pt x="10475" y="158"/>
                    <a:pt x="10341" y="67"/>
                  </a:cubicBezTo>
                  <a:cubicBezTo>
                    <a:pt x="10270" y="18"/>
                    <a:pt x="10202" y="0"/>
                    <a:pt x="10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0"/>
            <p:cNvSpPr/>
            <p:nvPr/>
          </p:nvSpPr>
          <p:spPr>
            <a:xfrm>
              <a:off x="2957050" y="2416475"/>
              <a:ext cx="29275" cy="23800"/>
            </a:xfrm>
            <a:custGeom>
              <a:avLst/>
              <a:gdLst/>
              <a:ahLst/>
              <a:cxnLst/>
              <a:rect l="l" t="t" r="r" b="b"/>
              <a:pathLst>
                <a:path w="1171" h="952" extrusionOk="0">
                  <a:moveTo>
                    <a:pt x="1146" y="1"/>
                  </a:moveTo>
                  <a:cubicBezTo>
                    <a:pt x="765" y="280"/>
                    <a:pt x="382" y="559"/>
                    <a:pt x="1" y="838"/>
                  </a:cubicBezTo>
                  <a:cubicBezTo>
                    <a:pt x="118" y="911"/>
                    <a:pt x="255" y="952"/>
                    <a:pt x="402" y="952"/>
                  </a:cubicBezTo>
                  <a:cubicBezTo>
                    <a:pt x="825" y="952"/>
                    <a:pt x="1171" y="611"/>
                    <a:pt x="1171" y="189"/>
                  </a:cubicBezTo>
                  <a:cubicBezTo>
                    <a:pt x="1171" y="124"/>
                    <a:pt x="1163" y="6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0"/>
            <p:cNvSpPr/>
            <p:nvPr/>
          </p:nvSpPr>
          <p:spPr>
            <a:xfrm>
              <a:off x="3016175" y="2414850"/>
              <a:ext cx="38475" cy="38150"/>
            </a:xfrm>
            <a:custGeom>
              <a:avLst/>
              <a:gdLst/>
              <a:ahLst/>
              <a:cxnLst/>
              <a:rect l="l" t="t" r="r" b="b"/>
              <a:pathLst>
                <a:path w="1539" h="1526" extrusionOk="0">
                  <a:moveTo>
                    <a:pt x="769" y="1"/>
                  </a:moveTo>
                  <a:cubicBezTo>
                    <a:pt x="345" y="1"/>
                    <a:pt x="1" y="342"/>
                    <a:pt x="1" y="762"/>
                  </a:cubicBezTo>
                  <a:cubicBezTo>
                    <a:pt x="1" y="1184"/>
                    <a:pt x="345" y="1525"/>
                    <a:pt x="769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2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0"/>
            <p:cNvSpPr/>
            <p:nvPr/>
          </p:nvSpPr>
          <p:spPr>
            <a:xfrm>
              <a:off x="2991275" y="2469200"/>
              <a:ext cx="38450" cy="38150"/>
            </a:xfrm>
            <a:custGeom>
              <a:avLst/>
              <a:gdLst/>
              <a:ahLst/>
              <a:cxnLst/>
              <a:rect l="l" t="t" r="r" b="b"/>
              <a:pathLst>
                <a:path w="1538" h="1526" extrusionOk="0">
                  <a:moveTo>
                    <a:pt x="769" y="1"/>
                  </a:moveTo>
                  <a:cubicBezTo>
                    <a:pt x="345" y="1"/>
                    <a:pt x="0" y="343"/>
                    <a:pt x="0" y="763"/>
                  </a:cubicBezTo>
                  <a:cubicBezTo>
                    <a:pt x="0" y="1184"/>
                    <a:pt x="345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3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70"/>
            <p:cNvSpPr/>
            <p:nvPr/>
          </p:nvSpPr>
          <p:spPr>
            <a:xfrm>
              <a:off x="3060300" y="2480500"/>
              <a:ext cx="34750" cy="31750"/>
            </a:xfrm>
            <a:custGeom>
              <a:avLst/>
              <a:gdLst/>
              <a:ahLst/>
              <a:cxnLst/>
              <a:rect l="l" t="t" r="r" b="b"/>
              <a:pathLst>
                <a:path w="1390" h="1270" extrusionOk="0">
                  <a:moveTo>
                    <a:pt x="770" y="1"/>
                  </a:moveTo>
                  <a:cubicBezTo>
                    <a:pt x="345" y="1"/>
                    <a:pt x="1" y="341"/>
                    <a:pt x="1" y="763"/>
                  </a:cubicBezTo>
                  <a:cubicBezTo>
                    <a:pt x="1" y="958"/>
                    <a:pt x="73" y="1135"/>
                    <a:pt x="195" y="1270"/>
                  </a:cubicBezTo>
                  <a:cubicBezTo>
                    <a:pt x="594" y="952"/>
                    <a:pt x="991" y="633"/>
                    <a:pt x="1390" y="314"/>
                  </a:cubicBezTo>
                  <a:cubicBezTo>
                    <a:pt x="1250" y="123"/>
                    <a:pt x="1024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70"/>
            <p:cNvSpPr/>
            <p:nvPr/>
          </p:nvSpPr>
          <p:spPr>
            <a:xfrm>
              <a:off x="3090200" y="2416975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8" y="0"/>
                  </a:moveTo>
                  <a:cubicBezTo>
                    <a:pt x="344" y="0"/>
                    <a:pt x="0" y="341"/>
                    <a:pt x="0" y="763"/>
                  </a:cubicBezTo>
                  <a:cubicBezTo>
                    <a:pt x="0" y="1184"/>
                    <a:pt x="344" y="1525"/>
                    <a:pt x="768" y="1525"/>
                  </a:cubicBezTo>
                  <a:cubicBezTo>
                    <a:pt x="1193" y="1525"/>
                    <a:pt x="1537" y="1184"/>
                    <a:pt x="1537" y="763"/>
                  </a:cubicBezTo>
                  <a:cubicBezTo>
                    <a:pt x="1537" y="341"/>
                    <a:pt x="119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70"/>
            <p:cNvSpPr/>
            <p:nvPr/>
          </p:nvSpPr>
          <p:spPr>
            <a:xfrm>
              <a:off x="3044325" y="2349325"/>
              <a:ext cx="34150" cy="30600"/>
            </a:xfrm>
            <a:custGeom>
              <a:avLst/>
              <a:gdLst/>
              <a:ahLst/>
              <a:cxnLst/>
              <a:rect l="l" t="t" r="r" b="b"/>
              <a:pathLst>
                <a:path w="1366" h="1224" extrusionOk="0">
                  <a:moveTo>
                    <a:pt x="1207" y="0"/>
                  </a:moveTo>
                  <a:cubicBezTo>
                    <a:pt x="809" y="319"/>
                    <a:pt x="407" y="632"/>
                    <a:pt x="1" y="941"/>
                  </a:cubicBezTo>
                  <a:cubicBezTo>
                    <a:pt x="141" y="1113"/>
                    <a:pt x="357" y="1223"/>
                    <a:pt x="597" y="1223"/>
                  </a:cubicBezTo>
                  <a:cubicBezTo>
                    <a:pt x="1022" y="1223"/>
                    <a:pt x="1365" y="883"/>
                    <a:pt x="1365" y="461"/>
                  </a:cubicBezTo>
                  <a:cubicBezTo>
                    <a:pt x="1365" y="288"/>
                    <a:pt x="1307" y="127"/>
                    <a:pt x="1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0"/>
            <p:cNvSpPr/>
            <p:nvPr/>
          </p:nvSpPr>
          <p:spPr>
            <a:xfrm>
              <a:off x="3104775" y="23502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9" y="1"/>
                  </a:moveTo>
                  <a:cubicBezTo>
                    <a:pt x="344" y="1"/>
                    <a:pt x="0" y="341"/>
                    <a:pt x="0" y="763"/>
                  </a:cubicBezTo>
                  <a:cubicBezTo>
                    <a:pt x="0" y="1184"/>
                    <a:pt x="344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1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70"/>
            <p:cNvSpPr/>
            <p:nvPr/>
          </p:nvSpPr>
          <p:spPr>
            <a:xfrm>
              <a:off x="3113125" y="2292375"/>
              <a:ext cx="30100" cy="28250"/>
            </a:xfrm>
            <a:custGeom>
              <a:avLst/>
              <a:gdLst/>
              <a:ahLst/>
              <a:cxnLst/>
              <a:rect l="l" t="t" r="r" b="b"/>
              <a:pathLst>
                <a:path w="1204" h="1130" extrusionOk="0">
                  <a:moveTo>
                    <a:pt x="1109" y="1"/>
                  </a:moveTo>
                  <a:cubicBezTo>
                    <a:pt x="1066" y="42"/>
                    <a:pt x="1021" y="83"/>
                    <a:pt x="977" y="124"/>
                  </a:cubicBezTo>
                  <a:cubicBezTo>
                    <a:pt x="658" y="420"/>
                    <a:pt x="331" y="711"/>
                    <a:pt x="1" y="996"/>
                  </a:cubicBezTo>
                  <a:cubicBezTo>
                    <a:pt x="125" y="1081"/>
                    <a:pt x="274" y="1130"/>
                    <a:pt x="435" y="1130"/>
                  </a:cubicBezTo>
                  <a:cubicBezTo>
                    <a:pt x="860" y="1130"/>
                    <a:pt x="1204" y="788"/>
                    <a:pt x="1204" y="367"/>
                  </a:cubicBezTo>
                  <a:cubicBezTo>
                    <a:pt x="1204" y="233"/>
                    <a:pt x="1170" y="108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70"/>
            <p:cNvSpPr/>
            <p:nvPr/>
          </p:nvSpPr>
          <p:spPr>
            <a:xfrm>
              <a:off x="3175925" y="2283350"/>
              <a:ext cx="38100" cy="37275"/>
            </a:xfrm>
            <a:custGeom>
              <a:avLst/>
              <a:gdLst/>
              <a:ahLst/>
              <a:cxnLst/>
              <a:rect l="l" t="t" r="r" b="b"/>
              <a:pathLst>
                <a:path w="1524" h="1491" extrusionOk="0">
                  <a:moveTo>
                    <a:pt x="537" y="0"/>
                  </a:moveTo>
                  <a:cubicBezTo>
                    <a:pt x="226" y="99"/>
                    <a:pt x="0" y="388"/>
                    <a:pt x="0" y="728"/>
                  </a:cubicBezTo>
                  <a:cubicBezTo>
                    <a:pt x="0" y="1149"/>
                    <a:pt x="345" y="1491"/>
                    <a:pt x="770" y="1491"/>
                  </a:cubicBezTo>
                  <a:cubicBezTo>
                    <a:pt x="1143" y="1491"/>
                    <a:pt x="1455" y="1225"/>
                    <a:pt x="1524" y="873"/>
                  </a:cubicBezTo>
                  <a:lnTo>
                    <a:pt x="1524" y="873"/>
                  </a:lnTo>
                  <a:lnTo>
                    <a:pt x="896" y="1015"/>
                  </a:lnTo>
                  <a:cubicBezTo>
                    <a:pt x="853" y="1025"/>
                    <a:pt x="807" y="1034"/>
                    <a:pt x="763" y="1034"/>
                  </a:cubicBezTo>
                  <a:cubicBezTo>
                    <a:pt x="712" y="1034"/>
                    <a:pt x="664" y="1022"/>
                    <a:pt x="629" y="987"/>
                  </a:cubicBezTo>
                  <a:cubicBezTo>
                    <a:pt x="579" y="937"/>
                    <a:pt x="573" y="862"/>
                    <a:pt x="571" y="792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70"/>
            <p:cNvSpPr/>
            <p:nvPr/>
          </p:nvSpPr>
          <p:spPr>
            <a:xfrm>
              <a:off x="3168100" y="23368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70" y="0"/>
                  </a:moveTo>
                  <a:cubicBezTo>
                    <a:pt x="345" y="0"/>
                    <a:pt x="0" y="341"/>
                    <a:pt x="0" y="762"/>
                  </a:cubicBezTo>
                  <a:cubicBezTo>
                    <a:pt x="0" y="1184"/>
                    <a:pt x="345" y="1525"/>
                    <a:pt x="770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1"/>
                    <a:pt x="1194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70"/>
            <p:cNvSpPr/>
            <p:nvPr/>
          </p:nvSpPr>
          <p:spPr>
            <a:xfrm>
              <a:off x="3158150" y="2401800"/>
              <a:ext cx="34325" cy="31625"/>
            </a:xfrm>
            <a:custGeom>
              <a:avLst/>
              <a:gdLst/>
              <a:ahLst/>
              <a:cxnLst/>
              <a:rect l="l" t="t" r="r" b="b"/>
              <a:pathLst>
                <a:path w="1373" h="1265" extrusionOk="0">
                  <a:moveTo>
                    <a:pt x="769" y="0"/>
                  </a:moveTo>
                  <a:cubicBezTo>
                    <a:pt x="345" y="0"/>
                    <a:pt x="1" y="342"/>
                    <a:pt x="1" y="762"/>
                  </a:cubicBezTo>
                  <a:cubicBezTo>
                    <a:pt x="1" y="954"/>
                    <a:pt x="71" y="1131"/>
                    <a:pt x="191" y="1264"/>
                  </a:cubicBezTo>
                  <a:cubicBezTo>
                    <a:pt x="585" y="943"/>
                    <a:pt x="981" y="618"/>
                    <a:pt x="1373" y="291"/>
                  </a:cubicBezTo>
                  <a:cubicBezTo>
                    <a:pt x="1232" y="114"/>
                    <a:pt x="1014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6" name="Google Shape;2836;p70"/>
          <p:cNvGrpSpPr/>
          <p:nvPr/>
        </p:nvGrpSpPr>
        <p:grpSpPr>
          <a:xfrm>
            <a:off x="6527883" y="3155789"/>
            <a:ext cx="658812" cy="591885"/>
            <a:chOff x="2927050" y="2256825"/>
            <a:chExt cx="334100" cy="300175"/>
          </a:xfrm>
        </p:grpSpPr>
        <p:sp>
          <p:nvSpPr>
            <p:cNvPr id="2837" name="Google Shape;2837;p70"/>
            <p:cNvSpPr/>
            <p:nvPr/>
          </p:nvSpPr>
          <p:spPr>
            <a:xfrm>
              <a:off x="2927050" y="2256825"/>
              <a:ext cx="334100" cy="300175"/>
            </a:xfrm>
            <a:custGeom>
              <a:avLst/>
              <a:gdLst/>
              <a:ahLst/>
              <a:cxnLst/>
              <a:rect l="l" t="t" r="r" b="b"/>
              <a:pathLst>
                <a:path w="13364" h="12007" extrusionOk="0">
                  <a:moveTo>
                    <a:pt x="10138" y="193"/>
                  </a:moveTo>
                  <a:cubicBezTo>
                    <a:pt x="10168" y="193"/>
                    <a:pt x="10198" y="204"/>
                    <a:pt x="10232" y="227"/>
                  </a:cubicBezTo>
                  <a:cubicBezTo>
                    <a:pt x="10315" y="284"/>
                    <a:pt x="10368" y="385"/>
                    <a:pt x="10372" y="500"/>
                  </a:cubicBezTo>
                  <a:lnTo>
                    <a:pt x="10429" y="1855"/>
                  </a:lnTo>
                  <a:cubicBezTo>
                    <a:pt x="10431" y="1918"/>
                    <a:pt x="10435" y="2036"/>
                    <a:pt x="10515" y="2116"/>
                  </a:cubicBezTo>
                  <a:cubicBezTo>
                    <a:pt x="10575" y="2175"/>
                    <a:pt x="10651" y="2191"/>
                    <a:pt x="10720" y="2191"/>
                  </a:cubicBezTo>
                  <a:cubicBezTo>
                    <a:pt x="10782" y="2191"/>
                    <a:pt x="10838" y="2178"/>
                    <a:pt x="10872" y="2170"/>
                  </a:cubicBezTo>
                  <a:lnTo>
                    <a:pt x="11612" y="2003"/>
                  </a:lnTo>
                  <a:cubicBezTo>
                    <a:pt x="11644" y="1996"/>
                    <a:pt x="11676" y="1992"/>
                    <a:pt x="11708" y="1992"/>
                  </a:cubicBezTo>
                  <a:cubicBezTo>
                    <a:pt x="11808" y="1992"/>
                    <a:pt x="11906" y="2026"/>
                    <a:pt x="11985" y="2091"/>
                  </a:cubicBezTo>
                  <a:cubicBezTo>
                    <a:pt x="12087" y="2174"/>
                    <a:pt x="12143" y="2295"/>
                    <a:pt x="12140" y="2425"/>
                  </a:cubicBezTo>
                  <a:cubicBezTo>
                    <a:pt x="12136" y="2637"/>
                    <a:pt x="12091" y="2863"/>
                    <a:pt x="12047" y="3082"/>
                  </a:cubicBezTo>
                  <a:cubicBezTo>
                    <a:pt x="12030" y="3164"/>
                    <a:pt x="12014" y="3245"/>
                    <a:pt x="12000" y="3326"/>
                  </a:cubicBezTo>
                  <a:cubicBezTo>
                    <a:pt x="11992" y="3379"/>
                    <a:pt x="11977" y="3475"/>
                    <a:pt x="12037" y="3547"/>
                  </a:cubicBezTo>
                  <a:cubicBezTo>
                    <a:pt x="12087" y="3610"/>
                    <a:pt x="12159" y="3625"/>
                    <a:pt x="12220" y="3625"/>
                  </a:cubicBezTo>
                  <a:cubicBezTo>
                    <a:pt x="12260" y="3625"/>
                    <a:pt x="12296" y="3619"/>
                    <a:pt x="12317" y="3615"/>
                  </a:cubicBezTo>
                  <a:lnTo>
                    <a:pt x="12391" y="3600"/>
                  </a:lnTo>
                  <a:cubicBezTo>
                    <a:pt x="12595" y="3561"/>
                    <a:pt x="12800" y="3523"/>
                    <a:pt x="13003" y="3483"/>
                  </a:cubicBezTo>
                  <a:cubicBezTo>
                    <a:pt x="13019" y="3481"/>
                    <a:pt x="13056" y="3474"/>
                    <a:pt x="13089" y="3474"/>
                  </a:cubicBezTo>
                  <a:cubicBezTo>
                    <a:pt x="13114" y="3474"/>
                    <a:pt x="13138" y="3478"/>
                    <a:pt x="13150" y="3491"/>
                  </a:cubicBezTo>
                  <a:cubicBezTo>
                    <a:pt x="13161" y="3501"/>
                    <a:pt x="13166" y="3532"/>
                    <a:pt x="13162" y="3573"/>
                  </a:cubicBezTo>
                  <a:cubicBezTo>
                    <a:pt x="13143" y="3812"/>
                    <a:pt x="12939" y="4005"/>
                    <a:pt x="12732" y="4182"/>
                  </a:cubicBezTo>
                  <a:cubicBezTo>
                    <a:pt x="12005" y="4805"/>
                    <a:pt x="11273" y="5421"/>
                    <a:pt x="10555" y="6015"/>
                  </a:cubicBezTo>
                  <a:cubicBezTo>
                    <a:pt x="10210" y="6304"/>
                    <a:pt x="9834" y="6613"/>
                    <a:pt x="9374" y="6988"/>
                  </a:cubicBezTo>
                  <a:cubicBezTo>
                    <a:pt x="8583" y="7638"/>
                    <a:pt x="7719" y="8335"/>
                    <a:pt x="6659" y="9186"/>
                  </a:cubicBezTo>
                  <a:cubicBezTo>
                    <a:pt x="6261" y="9505"/>
                    <a:pt x="5863" y="9824"/>
                    <a:pt x="5465" y="10141"/>
                  </a:cubicBezTo>
                  <a:cubicBezTo>
                    <a:pt x="5255" y="10309"/>
                    <a:pt x="5046" y="10476"/>
                    <a:pt x="4836" y="10644"/>
                  </a:cubicBezTo>
                  <a:lnTo>
                    <a:pt x="4572" y="10853"/>
                  </a:lnTo>
                  <a:cubicBezTo>
                    <a:pt x="4137" y="11200"/>
                    <a:pt x="3688" y="11557"/>
                    <a:pt x="3175" y="11772"/>
                  </a:cubicBezTo>
                  <a:cubicBezTo>
                    <a:pt x="3128" y="11793"/>
                    <a:pt x="3072" y="11813"/>
                    <a:pt x="3024" y="11813"/>
                  </a:cubicBezTo>
                  <a:cubicBezTo>
                    <a:pt x="3005" y="11813"/>
                    <a:pt x="2987" y="11810"/>
                    <a:pt x="2972" y="11802"/>
                  </a:cubicBezTo>
                  <a:cubicBezTo>
                    <a:pt x="2897" y="11763"/>
                    <a:pt x="2900" y="11622"/>
                    <a:pt x="2918" y="11510"/>
                  </a:cubicBezTo>
                  <a:lnTo>
                    <a:pt x="3033" y="10718"/>
                  </a:lnTo>
                  <a:cubicBezTo>
                    <a:pt x="3055" y="10566"/>
                    <a:pt x="3006" y="10416"/>
                    <a:pt x="2900" y="10305"/>
                  </a:cubicBezTo>
                  <a:cubicBezTo>
                    <a:pt x="2805" y="10206"/>
                    <a:pt x="2676" y="10152"/>
                    <a:pt x="2540" y="10152"/>
                  </a:cubicBezTo>
                  <a:cubicBezTo>
                    <a:pt x="2523" y="10152"/>
                    <a:pt x="2507" y="10152"/>
                    <a:pt x="2490" y="10154"/>
                  </a:cubicBezTo>
                  <a:lnTo>
                    <a:pt x="1920" y="10208"/>
                  </a:lnTo>
                  <a:cubicBezTo>
                    <a:pt x="1873" y="10213"/>
                    <a:pt x="1830" y="10216"/>
                    <a:pt x="1791" y="10216"/>
                  </a:cubicBezTo>
                  <a:cubicBezTo>
                    <a:pt x="1682" y="10216"/>
                    <a:pt x="1602" y="10189"/>
                    <a:pt x="1538" y="10082"/>
                  </a:cubicBezTo>
                  <a:cubicBezTo>
                    <a:pt x="1491" y="10002"/>
                    <a:pt x="1473" y="9904"/>
                    <a:pt x="1488" y="9803"/>
                  </a:cubicBezTo>
                  <a:cubicBezTo>
                    <a:pt x="1511" y="9654"/>
                    <a:pt x="1582" y="9518"/>
                    <a:pt x="1659" y="9376"/>
                  </a:cubicBezTo>
                  <a:cubicBezTo>
                    <a:pt x="1751" y="9203"/>
                    <a:pt x="1847" y="9025"/>
                    <a:pt x="1860" y="8806"/>
                  </a:cubicBezTo>
                  <a:cubicBezTo>
                    <a:pt x="1865" y="8700"/>
                    <a:pt x="1845" y="8599"/>
                    <a:pt x="1802" y="8517"/>
                  </a:cubicBezTo>
                  <a:cubicBezTo>
                    <a:pt x="1731" y="8378"/>
                    <a:pt x="1591" y="8235"/>
                    <a:pt x="1313" y="8235"/>
                  </a:cubicBezTo>
                  <a:cubicBezTo>
                    <a:pt x="1226" y="8235"/>
                    <a:pt x="1125" y="8249"/>
                    <a:pt x="1008" y="8282"/>
                  </a:cubicBezTo>
                  <a:cubicBezTo>
                    <a:pt x="971" y="8292"/>
                    <a:pt x="934" y="8303"/>
                    <a:pt x="897" y="8315"/>
                  </a:cubicBezTo>
                  <a:cubicBezTo>
                    <a:pt x="772" y="8353"/>
                    <a:pt x="651" y="8389"/>
                    <a:pt x="535" y="8389"/>
                  </a:cubicBezTo>
                  <a:cubicBezTo>
                    <a:pt x="486" y="8389"/>
                    <a:pt x="438" y="8383"/>
                    <a:pt x="390" y="8368"/>
                  </a:cubicBezTo>
                  <a:cubicBezTo>
                    <a:pt x="293" y="8335"/>
                    <a:pt x="224" y="8261"/>
                    <a:pt x="216" y="8175"/>
                  </a:cubicBezTo>
                  <a:cubicBezTo>
                    <a:pt x="205" y="8083"/>
                    <a:pt x="265" y="8033"/>
                    <a:pt x="363" y="7960"/>
                  </a:cubicBezTo>
                  <a:cubicBezTo>
                    <a:pt x="661" y="7740"/>
                    <a:pt x="959" y="7520"/>
                    <a:pt x="1258" y="7302"/>
                  </a:cubicBezTo>
                  <a:cubicBezTo>
                    <a:pt x="1523" y="7108"/>
                    <a:pt x="1789" y="6914"/>
                    <a:pt x="2054" y="6720"/>
                  </a:cubicBezTo>
                  <a:lnTo>
                    <a:pt x="2593" y="6326"/>
                  </a:lnTo>
                  <a:cubicBezTo>
                    <a:pt x="3240" y="5852"/>
                    <a:pt x="4002" y="5290"/>
                    <a:pt x="4751" y="4717"/>
                  </a:cubicBezTo>
                  <a:cubicBezTo>
                    <a:pt x="5190" y="4382"/>
                    <a:pt x="5585" y="4074"/>
                    <a:pt x="5958" y="3775"/>
                  </a:cubicBezTo>
                  <a:cubicBezTo>
                    <a:pt x="6174" y="3605"/>
                    <a:pt x="6387" y="3432"/>
                    <a:pt x="6600" y="3257"/>
                  </a:cubicBezTo>
                  <a:cubicBezTo>
                    <a:pt x="6926" y="2989"/>
                    <a:pt x="7223" y="2738"/>
                    <a:pt x="7507" y="2491"/>
                  </a:cubicBezTo>
                  <a:cubicBezTo>
                    <a:pt x="7846" y="2199"/>
                    <a:pt x="8176" y="1905"/>
                    <a:pt x="8488" y="1616"/>
                  </a:cubicBezTo>
                  <a:lnTo>
                    <a:pt x="8532" y="1574"/>
                  </a:lnTo>
                  <a:cubicBezTo>
                    <a:pt x="8561" y="1546"/>
                    <a:pt x="8590" y="1520"/>
                    <a:pt x="8619" y="1492"/>
                  </a:cubicBezTo>
                  <a:cubicBezTo>
                    <a:pt x="8720" y="1394"/>
                    <a:pt x="8823" y="1291"/>
                    <a:pt x="8926" y="1189"/>
                  </a:cubicBezTo>
                  <a:cubicBezTo>
                    <a:pt x="9261" y="852"/>
                    <a:pt x="9608" y="505"/>
                    <a:pt x="9977" y="261"/>
                  </a:cubicBezTo>
                  <a:cubicBezTo>
                    <a:pt x="10042" y="219"/>
                    <a:pt x="10091" y="193"/>
                    <a:pt x="10138" y="193"/>
                  </a:cubicBezTo>
                  <a:close/>
                  <a:moveTo>
                    <a:pt x="10140" y="0"/>
                  </a:moveTo>
                  <a:cubicBezTo>
                    <a:pt x="10023" y="0"/>
                    <a:pt x="9927" y="64"/>
                    <a:pt x="9870" y="101"/>
                  </a:cubicBezTo>
                  <a:cubicBezTo>
                    <a:pt x="9485" y="354"/>
                    <a:pt x="9132" y="709"/>
                    <a:pt x="8789" y="1052"/>
                  </a:cubicBezTo>
                  <a:cubicBezTo>
                    <a:pt x="8687" y="1154"/>
                    <a:pt x="8586" y="1256"/>
                    <a:pt x="8485" y="1353"/>
                  </a:cubicBezTo>
                  <a:cubicBezTo>
                    <a:pt x="8458" y="1380"/>
                    <a:pt x="8429" y="1407"/>
                    <a:pt x="8400" y="1433"/>
                  </a:cubicBezTo>
                  <a:lnTo>
                    <a:pt x="8355" y="1475"/>
                  </a:lnTo>
                  <a:cubicBezTo>
                    <a:pt x="8045" y="1762"/>
                    <a:pt x="7717" y="2055"/>
                    <a:pt x="7381" y="2344"/>
                  </a:cubicBezTo>
                  <a:cubicBezTo>
                    <a:pt x="7097" y="2591"/>
                    <a:pt x="6802" y="2840"/>
                    <a:pt x="6477" y="3107"/>
                  </a:cubicBezTo>
                  <a:cubicBezTo>
                    <a:pt x="6266" y="3281"/>
                    <a:pt x="6053" y="3454"/>
                    <a:pt x="5837" y="3624"/>
                  </a:cubicBezTo>
                  <a:cubicBezTo>
                    <a:pt x="5465" y="3922"/>
                    <a:pt x="5071" y="4230"/>
                    <a:pt x="4633" y="4564"/>
                  </a:cubicBezTo>
                  <a:cubicBezTo>
                    <a:pt x="3885" y="5135"/>
                    <a:pt x="3125" y="5697"/>
                    <a:pt x="2478" y="6170"/>
                  </a:cubicBezTo>
                  <a:lnTo>
                    <a:pt x="1940" y="6564"/>
                  </a:lnTo>
                  <a:cubicBezTo>
                    <a:pt x="1675" y="6759"/>
                    <a:pt x="1409" y="6952"/>
                    <a:pt x="1144" y="7146"/>
                  </a:cubicBezTo>
                  <a:cubicBezTo>
                    <a:pt x="845" y="7364"/>
                    <a:pt x="546" y="7584"/>
                    <a:pt x="249" y="7805"/>
                  </a:cubicBezTo>
                  <a:cubicBezTo>
                    <a:pt x="150" y="7877"/>
                    <a:pt x="0" y="7987"/>
                    <a:pt x="24" y="8196"/>
                  </a:cubicBezTo>
                  <a:cubicBezTo>
                    <a:pt x="41" y="8356"/>
                    <a:pt x="160" y="8496"/>
                    <a:pt x="329" y="8550"/>
                  </a:cubicBezTo>
                  <a:cubicBezTo>
                    <a:pt x="399" y="8573"/>
                    <a:pt x="468" y="8582"/>
                    <a:pt x="536" y="8582"/>
                  </a:cubicBezTo>
                  <a:cubicBezTo>
                    <a:pt x="682" y="8582"/>
                    <a:pt x="824" y="8539"/>
                    <a:pt x="953" y="8500"/>
                  </a:cubicBezTo>
                  <a:cubicBezTo>
                    <a:pt x="989" y="8488"/>
                    <a:pt x="1025" y="8478"/>
                    <a:pt x="1060" y="8468"/>
                  </a:cubicBezTo>
                  <a:cubicBezTo>
                    <a:pt x="1153" y="8442"/>
                    <a:pt x="1236" y="8429"/>
                    <a:pt x="1308" y="8429"/>
                  </a:cubicBezTo>
                  <a:cubicBezTo>
                    <a:pt x="1463" y="8429"/>
                    <a:pt x="1571" y="8488"/>
                    <a:pt x="1630" y="8606"/>
                  </a:cubicBezTo>
                  <a:cubicBezTo>
                    <a:pt x="1658" y="8658"/>
                    <a:pt x="1671" y="8724"/>
                    <a:pt x="1667" y="8795"/>
                  </a:cubicBezTo>
                  <a:cubicBezTo>
                    <a:pt x="1657" y="8971"/>
                    <a:pt x="1575" y="9124"/>
                    <a:pt x="1488" y="9285"/>
                  </a:cubicBezTo>
                  <a:cubicBezTo>
                    <a:pt x="1408" y="9436"/>
                    <a:pt x="1324" y="9593"/>
                    <a:pt x="1297" y="9776"/>
                  </a:cubicBezTo>
                  <a:cubicBezTo>
                    <a:pt x="1276" y="9919"/>
                    <a:pt x="1302" y="10063"/>
                    <a:pt x="1373" y="10181"/>
                  </a:cubicBezTo>
                  <a:cubicBezTo>
                    <a:pt x="1488" y="10373"/>
                    <a:pt x="1653" y="10410"/>
                    <a:pt x="1797" y="10410"/>
                  </a:cubicBezTo>
                  <a:cubicBezTo>
                    <a:pt x="1847" y="10410"/>
                    <a:pt x="1896" y="10405"/>
                    <a:pt x="1938" y="10402"/>
                  </a:cubicBezTo>
                  <a:lnTo>
                    <a:pt x="2509" y="10346"/>
                  </a:lnTo>
                  <a:cubicBezTo>
                    <a:pt x="2520" y="10345"/>
                    <a:pt x="2531" y="10344"/>
                    <a:pt x="2541" y="10344"/>
                  </a:cubicBezTo>
                  <a:cubicBezTo>
                    <a:pt x="2624" y="10344"/>
                    <a:pt x="2703" y="10378"/>
                    <a:pt x="2762" y="10439"/>
                  </a:cubicBezTo>
                  <a:cubicBezTo>
                    <a:pt x="2826" y="10506"/>
                    <a:pt x="2856" y="10598"/>
                    <a:pt x="2843" y="10690"/>
                  </a:cubicBezTo>
                  <a:lnTo>
                    <a:pt x="2726" y="11482"/>
                  </a:lnTo>
                  <a:cubicBezTo>
                    <a:pt x="2689" y="11734"/>
                    <a:pt x="2741" y="11899"/>
                    <a:pt x="2882" y="11974"/>
                  </a:cubicBezTo>
                  <a:cubicBezTo>
                    <a:pt x="2928" y="11998"/>
                    <a:pt x="2975" y="12006"/>
                    <a:pt x="3022" y="12006"/>
                  </a:cubicBezTo>
                  <a:cubicBezTo>
                    <a:pt x="3103" y="12006"/>
                    <a:pt x="3184" y="11978"/>
                    <a:pt x="3251" y="11949"/>
                  </a:cubicBezTo>
                  <a:cubicBezTo>
                    <a:pt x="3787" y="11725"/>
                    <a:pt x="4248" y="11359"/>
                    <a:pt x="4695" y="11003"/>
                  </a:cubicBezTo>
                  <a:lnTo>
                    <a:pt x="4957" y="10795"/>
                  </a:lnTo>
                  <a:cubicBezTo>
                    <a:pt x="5166" y="10627"/>
                    <a:pt x="5377" y="10459"/>
                    <a:pt x="5586" y="10291"/>
                  </a:cubicBezTo>
                  <a:cubicBezTo>
                    <a:pt x="5983" y="9974"/>
                    <a:pt x="6382" y="9656"/>
                    <a:pt x="6780" y="9336"/>
                  </a:cubicBezTo>
                  <a:cubicBezTo>
                    <a:pt x="7841" y="8486"/>
                    <a:pt x="8704" y="7787"/>
                    <a:pt x="9496" y="7138"/>
                  </a:cubicBezTo>
                  <a:cubicBezTo>
                    <a:pt x="9957" y="6762"/>
                    <a:pt x="10332" y="6452"/>
                    <a:pt x="10679" y="6164"/>
                  </a:cubicBezTo>
                  <a:cubicBezTo>
                    <a:pt x="11396" y="5570"/>
                    <a:pt x="12130" y="4952"/>
                    <a:pt x="12858" y="4328"/>
                  </a:cubicBezTo>
                  <a:cubicBezTo>
                    <a:pt x="13085" y="4134"/>
                    <a:pt x="13330" y="3901"/>
                    <a:pt x="13356" y="3588"/>
                  </a:cubicBezTo>
                  <a:cubicBezTo>
                    <a:pt x="13363" y="3485"/>
                    <a:pt x="13340" y="3407"/>
                    <a:pt x="13287" y="3355"/>
                  </a:cubicBezTo>
                  <a:cubicBezTo>
                    <a:pt x="13231" y="3296"/>
                    <a:pt x="13157" y="3280"/>
                    <a:pt x="13090" y="3280"/>
                  </a:cubicBezTo>
                  <a:cubicBezTo>
                    <a:pt x="13042" y="3280"/>
                    <a:pt x="12998" y="3288"/>
                    <a:pt x="12968" y="3294"/>
                  </a:cubicBezTo>
                  <a:cubicBezTo>
                    <a:pt x="12764" y="3333"/>
                    <a:pt x="12560" y="3372"/>
                    <a:pt x="12356" y="3411"/>
                  </a:cubicBezTo>
                  <a:lnTo>
                    <a:pt x="12282" y="3425"/>
                  </a:lnTo>
                  <a:cubicBezTo>
                    <a:pt x="12253" y="3430"/>
                    <a:pt x="12233" y="3432"/>
                    <a:pt x="12219" y="3432"/>
                  </a:cubicBezTo>
                  <a:cubicBezTo>
                    <a:pt x="12196" y="3432"/>
                    <a:pt x="12189" y="3427"/>
                    <a:pt x="12188" y="3426"/>
                  </a:cubicBezTo>
                  <a:cubicBezTo>
                    <a:pt x="12184" y="3418"/>
                    <a:pt x="12185" y="3395"/>
                    <a:pt x="12190" y="3358"/>
                  </a:cubicBezTo>
                  <a:cubicBezTo>
                    <a:pt x="12204" y="3279"/>
                    <a:pt x="12220" y="3200"/>
                    <a:pt x="12236" y="3119"/>
                  </a:cubicBezTo>
                  <a:cubicBezTo>
                    <a:pt x="12281" y="2893"/>
                    <a:pt x="12328" y="2658"/>
                    <a:pt x="12333" y="2429"/>
                  </a:cubicBezTo>
                  <a:cubicBezTo>
                    <a:pt x="12338" y="2240"/>
                    <a:pt x="12255" y="2062"/>
                    <a:pt x="12108" y="1942"/>
                  </a:cubicBezTo>
                  <a:cubicBezTo>
                    <a:pt x="11993" y="1848"/>
                    <a:pt x="11854" y="1799"/>
                    <a:pt x="11710" y="1799"/>
                  </a:cubicBezTo>
                  <a:cubicBezTo>
                    <a:pt x="11663" y="1799"/>
                    <a:pt x="11616" y="1804"/>
                    <a:pt x="11570" y="1815"/>
                  </a:cubicBezTo>
                  <a:lnTo>
                    <a:pt x="10829" y="1981"/>
                  </a:lnTo>
                  <a:cubicBezTo>
                    <a:pt x="10793" y="1990"/>
                    <a:pt x="10752" y="1998"/>
                    <a:pt x="10717" y="1998"/>
                  </a:cubicBezTo>
                  <a:cubicBezTo>
                    <a:pt x="10689" y="1998"/>
                    <a:pt x="10666" y="1993"/>
                    <a:pt x="10652" y="1979"/>
                  </a:cubicBezTo>
                  <a:cubicBezTo>
                    <a:pt x="10628" y="1956"/>
                    <a:pt x="10623" y="1903"/>
                    <a:pt x="10622" y="1849"/>
                  </a:cubicBezTo>
                  <a:lnTo>
                    <a:pt x="10565" y="492"/>
                  </a:lnTo>
                  <a:cubicBezTo>
                    <a:pt x="10558" y="317"/>
                    <a:pt x="10475" y="158"/>
                    <a:pt x="10341" y="67"/>
                  </a:cubicBezTo>
                  <a:cubicBezTo>
                    <a:pt x="10270" y="18"/>
                    <a:pt x="10202" y="0"/>
                    <a:pt x="10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70"/>
            <p:cNvSpPr/>
            <p:nvPr/>
          </p:nvSpPr>
          <p:spPr>
            <a:xfrm>
              <a:off x="2957050" y="2416475"/>
              <a:ext cx="29275" cy="23800"/>
            </a:xfrm>
            <a:custGeom>
              <a:avLst/>
              <a:gdLst/>
              <a:ahLst/>
              <a:cxnLst/>
              <a:rect l="l" t="t" r="r" b="b"/>
              <a:pathLst>
                <a:path w="1171" h="952" extrusionOk="0">
                  <a:moveTo>
                    <a:pt x="1146" y="1"/>
                  </a:moveTo>
                  <a:cubicBezTo>
                    <a:pt x="765" y="280"/>
                    <a:pt x="382" y="559"/>
                    <a:pt x="1" y="838"/>
                  </a:cubicBezTo>
                  <a:cubicBezTo>
                    <a:pt x="118" y="911"/>
                    <a:pt x="255" y="952"/>
                    <a:pt x="402" y="952"/>
                  </a:cubicBezTo>
                  <a:cubicBezTo>
                    <a:pt x="825" y="952"/>
                    <a:pt x="1171" y="611"/>
                    <a:pt x="1171" y="189"/>
                  </a:cubicBezTo>
                  <a:cubicBezTo>
                    <a:pt x="1171" y="124"/>
                    <a:pt x="1163" y="6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70"/>
            <p:cNvSpPr/>
            <p:nvPr/>
          </p:nvSpPr>
          <p:spPr>
            <a:xfrm>
              <a:off x="3016175" y="2414850"/>
              <a:ext cx="38475" cy="38150"/>
            </a:xfrm>
            <a:custGeom>
              <a:avLst/>
              <a:gdLst/>
              <a:ahLst/>
              <a:cxnLst/>
              <a:rect l="l" t="t" r="r" b="b"/>
              <a:pathLst>
                <a:path w="1539" h="1526" extrusionOk="0">
                  <a:moveTo>
                    <a:pt x="769" y="1"/>
                  </a:moveTo>
                  <a:cubicBezTo>
                    <a:pt x="345" y="1"/>
                    <a:pt x="1" y="342"/>
                    <a:pt x="1" y="762"/>
                  </a:cubicBezTo>
                  <a:cubicBezTo>
                    <a:pt x="1" y="1184"/>
                    <a:pt x="345" y="1525"/>
                    <a:pt x="769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2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0"/>
            <p:cNvSpPr/>
            <p:nvPr/>
          </p:nvSpPr>
          <p:spPr>
            <a:xfrm>
              <a:off x="2991275" y="2469200"/>
              <a:ext cx="38450" cy="38150"/>
            </a:xfrm>
            <a:custGeom>
              <a:avLst/>
              <a:gdLst/>
              <a:ahLst/>
              <a:cxnLst/>
              <a:rect l="l" t="t" r="r" b="b"/>
              <a:pathLst>
                <a:path w="1538" h="1526" extrusionOk="0">
                  <a:moveTo>
                    <a:pt x="769" y="1"/>
                  </a:moveTo>
                  <a:cubicBezTo>
                    <a:pt x="345" y="1"/>
                    <a:pt x="0" y="343"/>
                    <a:pt x="0" y="763"/>
                  </a:cubicBezTo>
                  <a:cubicBezTo>
                    <a:pt x="0" y="1184"/>
                    <a:pt x="345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3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0"/>
            <p:cNvSpPr/>
            <p:nvPr/>
          </p:nvSpPr>
          <p:spPr>
            <a:xfrm>
              <a:off x="3060300" y="2480500"/>
              <a:ext cx="34750" cy="31750"/>
            </a:xfrm>
            <a:custGeom>
              <a:avLst/>
              <a:gdLst/>
              <a:ahLst/>
              <a:cxnLst/>
              <a:rect l="l" t="t" r="r" b="b"/>
              <a:pathLst>
                <a:path w="1390" h="1270" extrusionOk="0">
                  <a:moveTo>
                    <a:pt x="770" y="1"/>
                  </a:moveTo>
                  <a:cubicBezTo>
                    <a:pt x="345" y="1"/>
                    <a:pt x="1" y="341"/>
                    <a:pt x="1" y="763"/>
                  </a:cubicBezTo>
                  <a:cubicBezTo>
                    <a:pt x="1" y="958"/>
                    <a:pt x="73" y="1135"/>
                    <a:pt x="195" y="1270"/>
                  </a:cubicBezTo>
                  <a:cubicBezTo>
                    <a:pt x="594" y="952"/>
                    <a:pt x="991" y="633"/>
                    <a:pt x="1390" y="314"/>
                  </a:cubicBezTo>
                  <a:cubicBezTo>
                    <a:pt x="1250" y="123"/>
                    <a:pt x="1024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0"/>
            <p:cNvSpPr/>
            <p:nvPr/>
          </p:nvSpPr>
          <p:spPr>
            <a:xfrm>
              <a:off x="3090200" y="2416975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8" y="0"/>
                  </a:moveTo>
                  <a:cubicBezTo>
                    <a:pt x="344" y="0"/>
                    <a:pt x="0" y="341"/>
                    <a:pt x="0" y="763"/>
                  </a:cubicBezTo>
                  <a:cubicBezTo>
                    <a:pt x="0" y="1184"/>
                    <a:pt x="344" y="1525"/>
                    <a:pt x="768" y="1525"/>
                  </a:cubicBezTo>
                  <a:cubicBezTo>
                    <a:pt x="1193" y="1525"/>
                    <a:pt x="1537" y="1184"/>
                    <a:pt x="1537" y="763"/>
                  </a:cubicBezTo>
                  <a:cubicBezTo>
                    <a:pt x="1537" y="341"/>
                    <a:pt x="119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0"/>
            <p:cNvSpPr/>
            <p:nvPr/>
          </p:nvSpPr>
          <p:spPr>
            <a:xfrm>
              <a:off x="3044325" y="2349325"/>
              <a:ext cx="34150" cy="30600"/>
            </a:xfrm>
            <a:custGeom>
              <a:avLst/>
              <a:gdLst/>
              <a:ahLst/>
              <a:cxnLst/>
              <a:rect l="l" t="t" r="r" b="b"/>
              <a:pathLst>
                <a:path w="1366" h="1224" extrusionOk="0">
                  <a:moveTo>
                    <a:pt x="1207" y="0"/>
                  </a:moveTo>
                  <a:cubicBezTo>
                    <a:pt x="809" y="319"/>
                    <a:pt x="407" y="632"/>
                    <a:pt x="1" y="941"/>
                  </a:cubicBezTo>
                  <a:cubicBezTo>
                    <a:pt x="141" y="1113"/>
                    <a:pt x="357" y="1223"/>
                    <a:pt x="597" y="1223"/>
                  </a:cubicBezTo>
                  <a:cubicBezTo>
                    <a:pt x="1022" y="1223"/>
                    <a:pt x="1365" y="883"/>
                    <a:pt x="1365" y="461"/>
                  </a:cubicBezTo>
                  <a:cubicBezTo>
                    <a:pt x="1365" y="288"/>
                    <a:pt x="1307" y="127"/>
                    <a:pt x="1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0"/>
            <p:cNvSpPr/>
            <p:nvPr/>
          </p:nvSpPr>
          <p:spPr>
            <a:xfrm>
              <a:off x="3104775" y="23502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9" y="1"/>
                  </a:moveTo>
                  <a:cubicBezTo>
                    <a:pt x="344" y="1"/>
                    <a:pt x="0" y="341"/>
                    <a:pt x="0" y="763"/>
                  </a:cubicBezTo>
                  <a:cubicBezTo>
                    <a:pt x="0" y="1184"/>
                    <a:pt x="344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1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0"/>
            <p:cNvSpPr/>
            <p:nvPr/>
          </p:nvSpPr>
          <p:spPr>
            <a:xfrm>
              <a:off x="3113125" y="2292375"/>
              <a:ext cx="30100" cy="28250"/>
            </a:xfrm>
            <a:custGeom>
              <a:avLst/>
              <a:gdLst/>
              <a:ahLst/>
              <a:cxnLst/>
              <a:rect l="l" t="t" r="r" b="b"/>
              <a:pathLst>
                <a:path w="1204" h="1130" extrusionOk="0">
                  <a:moveTo>
                    <a:pt x="1109" y="1"/>
                  </a:moveTo>
                  <a:cubicBezTo>
                    <a:pt x="1066" y="42"/>
                    <a:pt x="1021" y="83"/>
                    <a:pt x="977" y="124"/>
                  </a:cubicBezTo>
                  <a:cubicBezTo>
                    <a:pt x="658" y="420"/>
                    <a:pt x="331" y="711"/>
                    <a:pt x="1" y="996"/>
                  </a:cubicBezTo>
                  <a:cubicBezTo>
                    <a:pt x="125" y="1081"/>
                    <a:pt x="274" y="1130"/>
                    <a:pt x="435" y="1130"/>
                  </a:cubicBezTo>
                  <a:cubicBezTo>
                    <a:pt x="860" y="1130"/>
                    <a:pt x="1204" y="788"/>
                    <a:pt x="1204" y="367"/>
                  </a:cubicBezTo>
                  <a:cubicBezTo>
                    <a:pt x="1204" y="233"/>
                    <a:pt x="1170" y="108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0"/>
            <p:cNvSpPr/>
            <p:nvPr/>
          </p:nvSpPr>
          <p:spPr>
            <a:xfrm>
              <a:off x="3175925" y="2283350"/>
              <a:ext cx="38100" cy="37275"/>
            </a:xfrm>
            <a:custGeom>
              <a:avLst/>
              <a:gdLst/>
              <a:ahLst/>
              <a:cxnLst/>
              <a:rect l="l" t="t" r="r" b="b"/>
              <a:pathLst>
                <a:path w="1524" h="1491" extrusionOk="0">
                  <a:moveTo>
                    <a:pt x="537" y="0"/>
                  </a:moveTo>
                  <a:cubicBezTo>
                    <a:pt x="226" y="99"/>
                    <a:pt x="0" y="388"/>
                    <a:pt x="0" y="728"/>
                  </a:cubicBezTo>
                  <a:cubicBezTo>
                    <a:pt x="0" y="1149"/>
                    <a:pt x="345" y="1491"/>
                    <a:pt x="770" y="1491"/>
                  </a:cubicBezTo>
                  <a:cubicBezTo>
                    <a:pt x="1143" y="1491"/>
                    <a:pt x="1455" y="1225"/>
                    <a:pt x="1524" y="873"/>
                  </a:cubicBezTo>
                  <a:lnTo>
                    <a:pt x="1524" y="873"/>
                  </a:lnTo>
                  <a:lnTo>
                    <a:pt x="896" y="1015"/>
                  </a:lnTo>
                  <a:cubicBezTo>
                    <a:pt x="853" y="1025"/>
                    <a:pt x="807" y="1034"/>
                    <a:pt x="763" y="1034"/>
                  </a:cubicBezTo>
                  <a:cubicBezTo>
                    <a:pt x="712" y="1034"/>
                    <a:pt x="664" y="1022"/>
                    <a:pt x="629" y="987"/>
                  </a:cubicBezTo>
                  <a:cubicBezTo>
                    <a:pt x="579" y="937"/>
                    <a:pt x="573" y="862"/>
                    <a:pt x="571" y="792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0"/>
            <p:cNvSpPr/>
            <p:nvPr/>
          </p:nvSpPr>
          <p:spPr>
            <a:xfrm>
              <a:off x="3168100" y="23368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70" y="0"/>
                  </a:moveTo>
                  <a:cubicBezTo>
                    <a:pt x="345" y="0"/>
                    <a:pt x="0" y="341"/>
                    <a:pt x="0" y="762"/>
                  </a:cubicBezTo>
                  <a:cubicBezTo>
                    <a:pt x="0" y="1184"/>
                    <a:pt x="345" y="1525"/>
                    <a:pt x="770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1"/>
                    <a:pt x="1194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0"/>
            <p:cNvSpPr/>
            <p:nvPr/>
          </p:nvSpPr>
          <p:spPr>
            <a:xfrm>
              <a:off x="3158150" y="2401800"/>
              <a:ext cx="34325" cy="31625"/>
            </a:xfrm>
            <a:custGeom>
              <a:avLst/>
              <a:gdLst/>
              <a:ahLst/>
              <a:cxnLst/>
              <a:rect l="l" t="t" r="r" b="b"/>
              <a:pathLst>
                <a:path w="1373" h="1265" extrusionOk="0">
                  <a:moveTo>
                    <a:pt x="769" y="0"/>
                  </a:moveTo>
                  <a:cubicBezTo>
                    <a:pt x="345" y="0"/>
                    <a:pt x="1" y="342"/>
                    <a:pt x="1" y="762"/>
                  </a:cubicBezTo>
                  <a:cubicBezTo>
                    <a:pt x="1" y="954"/>
                    <a:pt x="71" y="1131"/>
                    <a:pt x="191" y="1264"/>
                  </a:cubicBezTo>
                  <a:cubicBezTo>
                    <a:pt x="585" y="943"/>
                    <a:pt x="981" y="618"/>
                    <a:pt x="1373" y="291"/>
                  </a:cubicBezTo>
                  <a:cubicBezTo>
                    <a:pt x="1232" y="114"/>
                    <a:pt x="1014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9" name="Google Shape;2849;p70"/>
          <p:cNvSpPr txBox="1">
            <a:spLocks noGrp="1"/>
          </p:cNvSpPr>
          <p:nvPr>
            <p:ph type="subTitle" idx="2"/>
          </p:nvPr>
        </p:nvSpPr>
        <p:spPr>
          <a:xfrm>
            <a:off x="2320351" y="1920463"/>
            <a:ext cx="4567157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500" b="1" dirty="0" smtClean="0">
                <a:solidFill>
                  <a:schemeClr val="dk1"/>
                </a:solidFill>
                <a:latin typeface="Times New Roman" pitchFamily="18" charset="0"/>
                <a:ea typeface="Gloria Hallelujah"/>
                <a:cs typeface="Times New Roman" pitchFamily="18" charset="0"/>
                <a:sym typeface="Gloria Hallelujah"/>
              </a:rPr>
              <a:t>Здійснення психологічної профілактики</a:t>
            </a:r>
            <a:endParaRPr sz="2500" b="1" dirty="0">
              <a:solidFill>
                <a:schemeClr val="dk1"/>
              </a:solidFill>
              <a:latin typeface="Times New Roman" pitchFamily="18" charset="0"/>
              <a:ea typeface="Gloria Hallelujah"/>
              <a:cs typeface="Times New Roman" pitchFamily="18" charset="0"/>
              <a:sym typeface="Gloria Hallelujah"/>
            </a:endParaRPr>
          </a:p>
        </p:txBody>
      </p:sp>
      <p:grpSp>
        <p:nvGrpSpPr>
          <p:cNvPr id="2850" name="Google Shape;2850;p70"/>
          <p:cNvGrpSpPr/>
          <p:nvPr/>
        </p:nvGrpSpPr>
        <p:grpSpPr>
          <a:xfrm rot="754412">
            <a:off x="996289" y="3716137"/>
            <a:ext cx="445479" cy="476286"/>
            <a:chOff x="3705600" y="3073275"/>
            <a:chExt cx="274025" cy="292975"/>
          </a:xfrm>
        </p:grpSpPr>
        <p:sp>
          <p:nvSpPr>
            <p:cNvPr id="2851" name="Google Shape;2851;p70"/>
            <p:cNvSpPr/>
            <p:nvPr/>
          </p:nvSpPr>
          <p:spPr>
            <a:xfrm>
              <a:off x="3705600" y="3073275"/>
              <a:ext cx="274025" cy="292975"/>
            </a:xfrm>
            <a:custGeom>
              <a:avLst/>
              <a:gdLst/>
              <a:ahLst/>
              <a:cxnLst/>
              <a:rect l="l" t="t" r="r" b="b"/>
              <a:pathLst>
                <a:path w="10961" h="11719" extrusionOk="0">
                  <a:moveTo>
                    <a:pt x="2325" y="251"/>
                  </a:moveTo>
                  <a:cubicBezTo>
                    <a:pt x="2327" y="251"/>
                    <a:pt x="2329" y="251"/>
                    <a:pt x="2331" y="251"/>
                  </a:cubicBezTo>
                  <a:cubicBezTo>
                    <a:pt x="2353" y="253"/>
                    <a:pt x="2356" y="355"/>
                    <a:pt x="2338" y="479"/>
                  </a:cubicBezTo>
                  <a:lnTo>
                    <a:pt x="2306" y="702"/>
                  </a:lnTo>
                  <a:lnTo>
                    <a:pt x="2982" y="1521"/>
                  </a:lnTo>
                  <a:cubicBezTo>
                    <a:pt x="3654" y="2337"/>
                    <a:pt x="3659" y="2342"/>
                    <a:pt x="3891" y="2444"/>
                  </a:cubicBezTo>
                  <a:cubicBezTo>
                    <a:pt x="4020" y="2501"/>
                    <a:pt x="4345" y="2690"/>
                    <a:pt x="4616" y="2865"/>
                  </a:cubicBezTo>
                  <a:cubicBezTo>
                    <a:pt x="4885" y="3041"/>
                    <a:pt x="5419" y="3361"/>
                    <a:pt x="5799" y="3576"/>
                  </a:cubicBezTo>
                  <a:cubicBezTo>
                    <a:pt x="6180" y="3791"/>
                    <a:pt x="6633" y="4055"/>
                    <a:pt x="6802" y="4162"/>
                  </a:cubicBezTo>
                  <a:cubicBezTo>
                    <a:pt x="7311" y="4482"/>
                    <a:pt x="7630" y="4667"/>
                    <a:pt x="7691" y="4675"/>
                  </a:cubicBezTo>
                  <a:cubicBezTo>
                    <a:pt x="7723" y="4679"/>
                    <a:pt x="7763" y="4703"/>
                    <a:pt x="7783" y="4728"/>
                  </a:cubicBezTo>
                  <a:cubicBezTo>
                    <a:pt x="7802" y="4754"/>
                    <a:pt x="7953" y="4844"/>
                    <a:pt x="8122" y="4931"/>
                  </a:cubicBezTo>
                  <a:cubicBezTo>
                    <a:pt x="8288" y="5018"/>
                    <a:pt x="8573" y="5173"/>
                    <a:pt x="8749" y="5274"/>
                  </a:cubicBezTo>
                  <a:cubicBezTo>
                    <a:pt x="8925" y="5377"/>
                    <a:pt x="9233" y="5545"/>
                    <a:pt x="9426" y="5645"/>
                  </a:cubicBezTo>
                  <a:cubicBezTo>
                    <a:pt x="9856" y="5868"/>
                    <a:pt x="10429" y="6249"/>
                    <a:pt x="10525" y="6374"/>
                  </a:cubicBezTo>
                  <a:cubicBezTo>
                    <a:pt x="10632" y="6514"/>
                    <a:pt x="10695" y="6845"/>
                    <a:pt x="10633" y="6946"/>
                  </a:cubicBezTo>
                  <a:cubicBezTo>
                    <a:pt x="10405" y="7322"/>
                    <a:pt x="9981" y="7768"/>
                    <a:pt x="9220" y="8430"/>
                  </a:cubicBezTo>
                  <a:cubicBezTo>
                    <a:pt x="8910" y="8701"/>
                    <a:pt x="8615" y="8965"/>
                    <a:pt x="8566" y="9019"/>
                  </a:cubicBezTo>
                  <a:cubicBezTo>
                    <a:pt x="8517" y="9071"/>
                    <a:pt x="8177" y="9358"/>
                    <a:pt x="7808" y="9660"/>
                  </a:cubicBezTo>
                  <a:cubicBezTo>
                    <a:pt x="7440" y="9961"/>
                    <a:pt x="6838" y="10467"/>
                    <a:pt x="6467" y="10787"/>
                  </a:cubicBezTo>
                  <a:cubicBezTo>
                    <a:pt x="5846" y="11324"/>
                    <a:pt x="5664" y="11461"/>
                    <a:pt x="5450" y="11461"/>
                  </a:cubicBezTo>
                  <a:cubicBezTo>
                    <a:pt x="5400" y="11461"/>
                    <a:pt x="5348" y="11453"/>
                    <a:pt x="5289" y="11442"/>
                  </a:cubicBezTo>
                  <a:cubicBezTo>
                    <a:pt x="5181" y="11421"/>
                    <a:pt x="5086" y="11395"/>
                    <a:pt x="5075" y="11382"/>
                  </a:cubicBezTo>
                  <a:cubicBezTo>
                    <a:pt x="5063" y="11369"/>
                    <a:pt x="4991" y="11304"/>
                    <a:pt x="4912" y="11234"/>
                  </a:cubicBezTo>
                  <a:cubicBezTo>
                    <a:pt x="4648" y="11005"/>
                    <a:pt x="4350" y="10313"/>
                    <a:pt x="4099" y="9345"/>
                  </a:cubicBezTo>
                  <a:cubicBezTo>
                    <a:pt x="4049" y="9159"/>
                    <a:pt x="3982" y="8925"/>
                    <a:pt x="3949" y="8831"/>
                  </a:cubicBezTo>
                  <a:cubicBezTo>
                    <a:pt x="3916" y="8737"/>
                    <a:pt x="3839" y="8501"/>
                    <a:pt x="3778" y="8308"/>
                  </a:cubicBezTo>
                  <a:cubicBezTo>
                    <a:pt x="3717" y="8116"/>
                    <a:pt x="3645" y="7888"/>
                    <a:pt x="3617" y="7805"/>
                  </a:cubicBezTo>
                  <a:cubicBezTo>
                    <a:pt x="3589" y="7722"/>
                    <a:pt x="3549" y="7589"/>
                    <a:pt x="3529" y="7517"/>
                  </a:cubicBezTo>
                  <a:cubicBezTo>
                    <a:pt x="3509" y="7441"/>
                    <a:pt x="3454" y="7278"/>
                    <a:pt x="3407" y="7148"/>
                  </a:cubicBezTo>
                  <a:cubicBezTo>
                    <a:pt x="3360" y="7018"/>
                    <a:pt x="3297" y="6827"/>
                    <a:pt x="3264" y="6715"/>
                  </a:cubicBezTo>
                  <a:cubicBezTo>
                    <a:pt x="3079" y="6089"/>
                    <a:pt x="2916" y="5609"/>
                    <a:pt x="2772" y="5273"/>
                  </a:cubicBezTo>
                  <a:cubicBezTo>
                    <a:pt x="2718" y="5148"/>
                    <a:pt x="2654" y="4939"/>
                    <a:pt x="2631" y="4816"/>
                  </a:cubicBezTo>
                  <a:cubicBezTo>
                    <a:pt x="2607" y="4690"/>
                    <a:pt x="2523" y="4406"/>
                    <a:pt x="2441" y="4178"/>
                  </a:cubicBezTo>
                  <a:lnTo>
                    <a:pt x="2294" y="3767"/>
                  </a:lnTo>
                  <a:lnTo>
                    <a:pt x="1632" y="2949"/>
                  </a:lnTo>
                  <a:cubicBezTo>
                    <a:pt x="777" y="1891"/>
                    <a:pt x="715" y="1822"/>
                    <a:pt x="600" y="1822"/>
                  </a:cubicBezTo>
                  <a:cubicBezTo>
                    <a:pt x="597" y="1822"/>
                    <a:pt x="594" y="1822"/>
                    <a:pt x="590" y="1822"/>
                  </a:cubicBezTo>
                  <a:cubicBezTo>
                    <a:pt x="534" y="1823"/>
                    <a:pt x="460" y="1845"/>
                    <a:pt x="426" y="1872"/>
                  </a:cubicBezTo>
                  <a:cubicBezTo>
                    <a:pt x="413" y="1882"/>
                    <a:pt x="400" y="1886"/>
                    <a:pt x="386" y="1886"/>
                  </a:cubicBezTo>
                  <a:cubicBezTo>
                    <a:pt x="324" y="1886"/>
                    <a:pt x="259" y="1802"/>
                    <a:pt x="286" y="1730"/>
                  </a:cubicBezTo>
                  <a:cubicBezTo>
                    <a:pt x="313" y="1658"/>
                    <a:pt x="673" y="1324"/>
                    <a:pt x="884" y="1174"/>
                  </a:cubicBezTo>
                  <a:cubicBezTo>
                    <a:pt x="971" y="1112"/>
                    <a:pt x="1239" y="921"/>
                    <a:pt x="1480" y="749"/>
                  </a:cubicBezTo>
                  <a:cubicBezTo>
                    <a:pt x="1892" y="455"/>
                    <a:pt x="2238" y="251"/>
                    <a:pt x="2325" y="251"/>
                  </a:cubicBezTo>
                  <a:close/>
                  <a:moveTo>
                    <a:pt x="2332" y="0"/>
                  </a:moveTo>
                  <a:cubicBezTo>
                    <a:pt x="2228" y="0"/>
                    <a:pt x="1708" y="282"/>
                    <a:pt x="1513" y="444"/>
                  </a:cubicBezTo>
                  <a:cubicBezTo>
                    <a:pt x="1468" y="481"/>
                    <a:pt x="1185" y="687"/>
                    <a:pt x="887" y="900"/>
                  </a:cubicBezTo>
                  <a:cubicBezTo>
                    <a:pt x="588" y="1111"/>
                    <a:pt x="286" y="1354"/>
                    <a:pt x="217" y="1434"/>
                  </a:cubicBezTo>
                  <a:cubicBezTo>
                    <a:pt x="38" y="1645"/>
                    <a:pt x="1" y="1786"/>
                    <a:pt x="82" y="1946"/>
                  </a:cubicBezTo>
                  <a:cubicBezTo>
                    <a:pt x="151" y="2080"/>
                    <a:pt x="205" y="2135"/>
                    <a:pt x="303" y="2135"/>
                  </a:cubicBezTo>
                  <a:cubicBezTo>
                    <a:pt x="340" y="2135"/>
                    <a:pt x="383" y="2127"/>
                    <a:pt x="435" y="2112"/>
                  </a:cubicBezTo>
                  <a:cubicBezTo>
                    <a:pt x="473" y="2102"/>
                    <a:pt x="511" y="2097"/>
                    <a:pt x="544" y="2097"/>
                  </a:cubicBezTo>
                  <a:cubicBezTo>
                    <a:pt x="590" y="2097"/>
                    <a:pt x="628" y="2107"/>
                    <a:pt x="645" y="2126"/>
                  </a:cubicBezTo>
                  <a:cubicBezTo>
                    <a:pt x="672" y="2157"/>
                    <a:pt x="729" y="2219"/>
                    <a:pt x="771" y="2260"/>
                  </a:cubicBezTo>
                  <a:cubicBezTo>
                    <a:pt x="814" y="2301"/>
                    <a:pt x="1129" y="2694"/>
                    <a:pt x="1473" y="3136"/>
                  </a:cubicBezTo>
                  <a:cubicBezTo>
                    <a:pt x="2160" y="4016"/>
                    <a:pt x="2124" y="3949"/>
                    <a:pt x="2403" y="4899"/>
                  </a:cubicBezTo>
                  <a:cubicBezTo>
                    <a:pt x="2474" y="5143"/>
                    <a:pt x="2616" y="5577"/>
                    <a:pt x="2715" y="5858"/>
                  </a:cubicBezTo>
                  <a:cubicBezTo>
                    <a:pt x="3013" y="6697"/>
                    <a:pt x="3387" y="7832"/>
                    <a:pt x="3469" y="8143"/>
                  </a:cubicBezTo>
                  <a:cubicBezTo>
                    <a:pt x="3583" y="8574"/>
                    <a:pt x="3634" y="8729"/>
                    <a:pt x="3710" y="8871"/>
                  </a:cubicBezTo>
                  <a:cubicBezTo>
                    <a:pt x="3747" y="8942"/>
                    <a:pt x="3807" y="9133"/>
                    <a:pt x="3842" y="9299"/>
                  </a:cubicBezTo>
                  <a:cubicBezTo>
                    <a:pt x="3908" y="9604"/>
                    <a:pt x="3994" y="9898"/>
                    <a:pt x="4193" y="10497"/>
                  </a:cubicBezTo>
                  <a:cubicBezTo>
                    <a:pt x="4291" y="10791"/>
                    <a:pt x="4351" y="10900"/>
                    <a:pt x="4584" y="11203"/>
                  </a:cubicBezTo>
                  <a:cubicBezTo>
                    <a:pt x="4836" y="11532"/>
                    <a:pt x="4876" y="11569"/>
                    <a:pt x="5072" y="11647"/>
                  </a:cubicBezTo>
                  <a:cubicBezTo>
                    <a:pt x="5176" y="11687"/>
                    <a:pt x="5350" y="11718"/>
                    <a:pt x="5472" y="11718"/>
                  </a:cubicBezTo>
                  <a:cubicBezTo>
                    <a:pt x="5485" y="11718"/>
                    <a:pt x="5497" y="11718"/>
                    <a:pt x="5509" y="11717"/>
                  </a:cubicBezTo>
                  <a:cubicBezTo>
                    <a:pt x="5763" y="11701"/>
                    <a:pt x="5851" y="11641"/>
                    <a:pt x="6822" y="10816"/>
                  </a:cubicBezTo>
                  <a:cubicBezTo>
                    <a:pt x="7084" y="10592"/>
                    <a:pt x="7575" y="10184"/>
                    <a:pt x="7914" y="9905"/>
                  </a:cubicBezTo>
                  <a:cubicBezTo>
                    <a:pt x="8255" y="9626"/>
                    <a:pt x="8587" y="9346"/>
                    <a:pt x="8656" y="9278"/>
                  </a:cubicBezTo>
                  <a:cubicBezTo>
                    <a:pt x="8725" y="9212"/>
                    <a:pt x="8943" y="9019"/>
                    <a:pt x="9143" y="8847"/>
                  </a:cubicBezTo>
                  <a:cubicBezTo>
                    <a:pt x="10002" y="8104"/>
                    <a:pt x="10683" y="7430"/>
                    <a:pt x="10835" y="7173"/>
                  </a:cubicBezTo>
                  <a:cubicBezTo>
                    <a:pt x="10960" y="6961"/>
                    <a:pt x="10885" y="6412"/>
                    <a:pt x="10699" y="6172"/>
                  </a:cubicBezTo>
                  <a:cubicBezTo>
                    <a:pt x="10614" y="6062"/>
                    <a:pt x="9919" y="5612"/>
                    <a:pt x="9524" y="5413"/>
                  </a:cubicBezTo>
                  <a:cubicBezTo>
                    <a:pt x="9352" y="5326"/>
                    <a:pt x="9070" y="5172"/>
                    <a:pt x="8907" y="5076"/>
                  </a:cubicBezTo>
                  <a:cubicBezTo>
                    <a:pt x="8743" y="4978"/>
                    <a:pt x="8517" y="4856"/>
                    <a:pt x="8411" y="4804"/>
                  </a:cubicBezTo>
                  <a:cubicBezTo>
                    <a:pt x="8202" y="4704"/>
                    <a:pt x="7417" y="4250"/>
                    <a:pt x="6897" y="3929"/>
                  </a:cubicBezTo>
                  <a:cubicBezTo>
                    <a:pt x="6725" y="3824"/>
                    <a:pt x="6279" y="3563"/>
                    <a:pt x="5911" y="3355"/>
                  </a:cubicBezTo>
                  <a:cubicBezTo>
                    <a:pt x="5544" y="3145"/>
                    <a:pt x="5081" y="2873"/>
                    <a:pt x="4891" y="2751"/>
                  </a:cubicBezTo>
                  <a:cubicBezTo>
                    <a:pt x="4700" y="2629"/>
                    <a:pt x="4401" y="2455"/>
                    <a:pt x="4228" y="2363"/>
                  </a:cubicBezTo>
                  <a:cubicBezTo>
                    <a:pt x="3886" y="2184"/>
                    <a:pt x="3612" y="1936"/>
                    <a:pt x="3252" y="1482"/>
                  </a:cubicBezTo>
                  <a:cubicBezTo>
                    <a:pt x="3127" y="1324"/>
                    <a:pt x="2922" y="1076"/>
                    <a:pt x="2795" y="931"/>
                  </a:cubicBezTo>
                  <a:lnTo>
                    <a:pt x="2566" y="668"/>
                  </a:lnTo>
                  <a:lnTo>
                    <a:pt x="2600" y="467"/>
                  </a:lnTo>
                  <a:cubicBezTo>
                    <a:pt x="2628" y="307"/>
                    <a:pt x="2614" y="241"/>
                    <a:pt x="2534" y="136"/>
                  </a:cubicBezTo>
                  <a:cubicBezTo>
                    <a:pt x="2470" y="55"/>
                    <a:pt x="2396" y="3"/>
                    <a:pt x="2335" y="0"/>
                  </a:cubicBezTo>
                  <a:cubicBezTo>
                    <a:pt x="2334" y="0"/>
                    <a:pt x="2333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0"/>
            <p:cNvSpPr/>
            <p:nvPr/>
          </p:nvSpPr>
          <p:spPr>
            <a:xfrm>
              <a:off x="3734450" y="3114550"/>
              <a:ext cx="52850" cy="69075"/>
            </a:xfrm>
            <a:custGeom>
              <a:avLst/>
              <a:gdLst/>
              <a:ahLst/>
              <a:cxnLst/>
              <a:rect l="l" t="t" r="r" b="b"/>
              <a:pathLst>
                <a:path w="2114" h="2763" extrusionOk="0">
                  <a:moveTo>
                    <a:pt x="83" y="0"/>
                  </a:moveTo>
                  <a:cubicBezTo>
                    <a:pt x="80" y="0"/>
                    <a:pt x="77" y="1"/>
                    <a:pt x="74" y="2"/>
                  </a:cubicBezTo>
                  <a:cubicBezTo>
                    <a:pt x="52" y="10"/>
                    <a:pt x="22" y="44"/>
                    <a:pt x="12" y="71"/>
                  </a:cubicBezTo>
                  <a:cubicBezTo>
                    <a:pt x="0" y="106"/>
                    <a:pt x="165" y="351"/>
                    <a:pt x="462" y="744"/>
                  </a:cubicBezTo>
                  <a:cubicBezTo>
                    <a:pt x="720" y="1085"/>
                    <a:pt x="1021" y="1490"/>
                    <a:pt x="1131" y="1645"/>
                  </a:cubicBezTo>
                  <a:cubicBezTo>
                    <a:pt x="1609" y="2319"/>
                    <a:pt x="1925" y="2733"/>
                    <a:pt x="1976" y="2753"/>
                  </a:cubicBezTo>
                  <a:cubicBezTo>
                    <a:pt x="1993" y="2759"/>
                    <a:pt x="2009" y="2762"/>
                    <a:pt x="2023" y="2762"/>
                  </a:cubicBezTo>
                  <a:cubicBezTo>
                    <a:pt x="2092" y="2762"/>
                    <a:pt x="2113" y="2686"/>
                    <a:pt x="2059" y="2589"/>
                  </a:cubicBezTo>
                  <a:cubicBezTo>
                    <a:pt x="2026" y="2530"/>
                    <a:pt x="2001" y="2503"/>
                    <a:pt x="1975" y="2503"/>
                  </a:cubicBezTo>
                  <a:cubicBezTo>
                    <a:pt x="1964" y="2503"/>
                    <a:pt x="1953" y="2508"/>
                    <a:pt x="1941" y="2517"/>
                  </a:cubicBezTo>
                  <a:cubicBezTo>
                    <a:pt x="1924" y="2529"/>
                    <a:pt x="1913" y="2536"/>
                    <a:pt x="1907" y="2536"/>
                  </a:cubicBezTo>
                  <a:cubicBezTo>
                    <a:pt x="1897" y="2536"/>
                    <a:pt x="1902" y="2518"/>
                    <a:pt x="1919" y="2477"/>
                  </a:cubicBezTo>
                  <a:cubicBezTo>
                    <a:pt x="1945" y="2413"/>
                    <a:pt x="1914" y="2351"/>
                    <a:pt x="1756" y="2157"/>
                  </a:cubicBezTo>
                  <a:cubicBezTo>
                    <a:pt x="1649" y="2023"/>
                    <a:pt x="1405" y="1692"/>
                    <a:pt x="1214" y="1419"/>
                  </a:cubicBezTo>
                  <a:cubicBezTo>
                    <a:pt x="1023" y="1147"/>
                    <a:pt x="766" y="781"/>
                    <a:pt x="642" y="604"/>
                  </a:cubicBezTo>
                  <a:cubicBezTo>
                    <a:pt x="406" y="265"/>
                    <a:pt x="160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0"/>
            <p:cNvSpPr/>
            <p:nvPr/>
          </p:nvSpPr>
          <p:spPr>
            <a:xfrm>
              <a:off x="3790875" y="3170900"/>
              <a:ext cx="160175" cy="170425"/>
            </a:xfrm>
            <a:custGeom>
              <a:avLst/>
              <a:gdLst/>
              <a:ahLst/>
              <a:cxnLst/>
              <a:rect l="l" t="t" r="r" b="b"/>
              <a:pathLst>
                <a:path w="6407" h="6817" extrusionOk="0">
                  <a:moveTo>
                    <a:pt x="2160" y="262"/>
                  </a:moveTo>
                  <a:lnTo>
                    <a:pt x="2447" y="434"/>
                  </a:lnTo>
                  <a:cubicBezTo>
                    <a:pt x="2930" y="725"/>
                    <a:pt x="3450" y="1066"/>
                    <a:pt x="3752" y="1289"/>
                  </a:cubicBezTo>
                  <a:cubicBezTo>
                    <a:pt x="4445" y="1802"/>
                    <a:pt x="5299" y="2338"/>
                    <a:pt x="5598" y="2448"/>
                  </a:cubicBezTo>
                  <a:cubicBezTo>
                    <a:pt x="5721" y="2493"/>
                    <a:pt x="5848" y="2577"/>
                    <a:pt x="5917" y="2656"/>
                  </a:cubicBezTo>
                  <a:lnTo>
                    <a:pt x="6030" y="2789"/>
                  </a:lnTo>
                  <a:lnTo>
                    <a:pt x="5893" y="2968"/>
                  </a:lnTo>
                  <a:cubicBezTo>
                    <a:pt x="5792" y="3100"/>
                    <a:pt x="5735" y="3170"/>
                    <a:pt x="5705" y="3170"/>
                  </a:cubicBezTo>
                  <a:cubicBezTo>
                    <a:pt x="5670" y="3170"/>
                    <a:pt x="5674" y="3068"/>
                    <a:pt x="5692" y="2848"/>
                  </a:cubicBezTo>
                  <a:cubicBezTo>
                    <a:pt x="5718" y="2532"/>
                    <a:pt x="5713" y="2516"/>
                    <a:pt x="5597" y="2511"/>
                  </a:cubicBezTo>
                  <a:cubicBezTo>
                    <a:pt x="5597" y="2511"/>
                    <a:pt x="5596" y="2511"/>
                    <a:pt x="5596" y="2511"/>
                  </a:cubicBezTo>
                  <a:cubicBezTo>
                    <a:pt x="5527" y="2511"/>
                    <a:pt x="5505" y="2577"/>
                    <a:pt x="5477" y="2883"/>
                  </a:cubicBezTo>
                  <a:cubicBezTo>
                    <a:pt x="5456" y="3090"/>
                    <a:pt x="5454" y="3275"/>
                    <a:pt x="5471" y="3300"/>
                  </a:cubicBezTo>
                  <a:cubicBezTo>
                    <a:pt x="5488" y="3323"/>
                    <a:pt x="5492" y="3354"/>
                    <a:pt x="5479" y="3366"/>
                  </a:cubicBezTo>
                  <a:cubicBezTo>
                    <a:pt x="5466" y="3380"/>
                    <a:pt x="5430" y="3416"/>
                    <a:pt x="5394" y="3451"/>
                  </a:cubicBezTo>
                  <a:cubicBezTo>
                    <a:pt x="5013" y="3839"/>
                    <a:pt x="4635" y="4192"/>
                    <a:pt x="4601" y="4192"/>
                  </a:cubicBezTo>
                  <a:cubicBezTo>
                    <a:pt x="4601" y="4192"/>
                    <a:pt x="4601" y="4192"/>
                    <a:pt x="4601" y="4192"/>
                  </a:cubicBezTo>
                  <a:cubicBezTo>
                    <a:pt x="4583" y="4190"/>
                    <a:pt x="4586" y="4032"/>
                    <a:pt x="4609" y="3848"/>
                  </a:cubicBezTo>
                  <a:cubicBezTo>
                    <a:pt x="4641" y="3598"/>
                    <a:pt x="4631" y="3478"/>
                    <a:pt x="4577" y="3478"/>
                  </a:cubicBezTo>
                  <a:cubicBezTo>
                    <a:pt x="4563" y="3478"/>
                    <a:pt x="4547" y="3486"/>
                    <a:pt x="4528" y="3501"/>
                  </a:cubicBezTo>
                  <a:cubicBezTo>
                    <a:pt x="4490" y="3531"/>
                    <a:pt x="4393" y="4306"/>
                    <a:pt x="4423" y="4346"/>
                  </a:cubicBezTo>
                  <a:cubicBezTo>
                    <a:pt x="4455" y="4386"/>
                    <a:pt x="3136" y="5756"/>
                    <a:pt x="2677" y="6157"/>
                  </a:cubicBezTo>
                  <a:cubicBezTo>
                    <a:pt x="2489" y="6323"/>
                    <a:pt x="2078" y="6554"/>
                    <a:pt x="1950" y="6568"/>
                  </a:cubicBezTo>
                  <a:cubicBezTo>
                    <a:pt x="1948" y="6568"/>
                    <a:pt x="1947" y="6568"/>
                    <a:pt x="1945" y="6568"/>
                  </a:cubicBezTo>
                  <a:cubicBezTo>
                    <a:pt x="1873" y="6568"/>
                    <a:pt x="1765" y="6431"/>
                    <a:pt x="1749" y="6317"/>
                  </a:cubicBezTo>
                  <a:cubicBezTo>
                    <a:pt x="1743" y="6271"/>
                    <a:pt x="1664" y="6060"/>
                    <a:pt x="1576" y="5853"/>
                  </a:cubicBezTo>
                  <a:cubicBezTo>
                    <a:pt x="1488" y="5646"/>
                    <a:pt x="1416" y="5417"/>
                    <a:pt x="1416" y="5348"/>
                  </a:cubicBezTo>
                  <a:cubicBezTo>
                    <a:pt x="1419" y="5047"/>
                    <a:pt x="1467" y="4457"/>
                    <a:pt x="1534" y="3880"/>
                  </a:cubicBezTo>
                  <a:cubicBezTo>
                    <a:pt x="1582" y="3469"/>
                    <a:pt x="1586" y="3239"/>
                    <a:pt x="1548" y="3215"/>
                  </a:cubicBezTo>
                  <a:cubicBezTo>
                    <a:pt x="1523" y="3200"/>
                    <a:pt x="1498" y="3192"/>
                    <a:pt x="1481" y="3192"/>
                  </a:cubicBezTo>
                  <a:cubicBezTo>
                    <a:pt x="1475" y="3192"/>
                    <a:pt x="1469" y="3193"/>
                    <a:pt x="1465" y="3196"/>
                  </a:cubicBezTo>
                  <a:cubicBezTo>
                    <a:pt x="1444" y="3214"/>
                    <a:pt x="1311" y="4317"/>
                    <a:pt x="1282" y="4725"/>
                  </a:cubicBezTo>
                  <a:cubicBezTo>
                    <a:pt x="1274" y="4839"/>
                    <a:pt x="1256" y="4936"/>
                    <a:pt x="1243" y="4936"/>
                  </a:cubicBezTo>
                  <a:cubicBezTo>
                    <a:pt x="1243" y="4936"/>
                    <a:pt x="1243" y="4936"/>
                    <a:pt x="1243" y="4936"/>
                  </a:cubicBezTo>
                  <a:cubicBezTo>
                    <a:pt x="1231" y="4935"/>
                    <a:pt x="1180" y="4811"/>
                    <a:pt x="1133" y="4666"/>
                  </a:cubicBezTo>
                  <a:cubicBezTo>
                    <a:pt x="1064" y="4457"/>
                    <a:pt x="1060" y="4400"/>
                    <a:pt x="1118" y="4400"/>
                  </a:cubicBezTo>
                  <a:cubicBezTo>
                    <a:pt x="1118" y="4400"/>
                    <a:pt x="1119" y="4400"/>
                    <a:pt x="1119" y="4400"/>
                  </a:cubicBezTo>
                  <a:cubicBezTo>
                    <a:pt x="1120" y="4400"/>
                    <a:pt x="1121" y="4400"/>
                    <a:pt x="1122" y="4400"/>
                  </a:cubicBezTo>
                  <a:cubicBezTo>
                    <a:pt x="1201" y="4400"/>
                    <a:pt x="1221" y="4299"/>
                    <a:pt x="1254" y="3717"/>
                  </a:cubicBezTo>
                  <a:cubicBezTo>
                    <a:pt x="1263" y="3558"/>
                    <a:pt x="1301" y="3167"/>
                    <a:pt x="1336" y="2848"/>
                  </a:cubicBezTo>
                  <a:cubicBezTo>
                    <a:pt x="1387" y="2397"/>
                    <a:pt x="1381" y="2175"/>
                    <a:pt x="1319" y="2175"/>
                  </a:cubicBezTo>
                  <a:cubicBezTo>
                    <a:pt x="1311" y="2175"/>
                    <a:pt x="1301" y="2179"/>
                    <a:pt x="1291" y="2187"/>
                  </a:cubicBezTo>
                  <a:cubicBezTo>
                    <a:pt x="1253" y="2217"/>
                    <a:pt x="1102" y="3487"/>
                    <a:pt x="1086" y="3915"/>
                  </a:cubicBezTo>
                  <a:cubicBezTo>
                    <a:pt x="1080" y="4106"/>
                    <a:pt x="1063" y="4264"/>
                    <a:pt x="1051" y="4264"/>
                  </a:cubicBezTo>
                  <a:cubicBezTo>
                    <a:pt x="1051" y="4264"/>
                    <a:pt x="1051" y="4264"/>
                    <a:pt x="1051" y="4264"/>
                  </a:cubicBezTo>
                  <a:cubicBezTo>
                    <a:pt x="1038" y="4263"/>
                    <a:pt x="971" y="4092"/>
                    <a:pt x="902" y="3885"/>
                  </a:cubicBezTo>
                  <a:cubicBezTo>
                    <a:pt x="798" y="3571"/>
                    <a:pt x="784" y="3457"/>
                    <a:pt x="817" y="3193"/>
                  </a:cubicBezTo>
                  <a:cubicBezTo>
                    <a:pt x="881" y="2680"/>
                    <a:pt x="901" y="1770"/>
                    <a:pt x="849" y="1703"/>
                  </a:cubicBezTo>
                  <a:cubicBezTo>
                    <a:pt x="829" y="1676"/>
                    <a:pt x="809" y="1664"/>
                    <a:pt x="790" y="1664"/>
                  </a:cubicBezTo>
                  <a:cubicBezTo>
                    <a:pt x="741" y="1664"/>
                    <a:pt x="705" y="1752"/>
                    <a:pt x="711" y="1887"/>
                  </a:cubicBezTo>
                  <a:cubicBezTo>
                    <a:pt x="715" y="1980"/>
                    <a:pt x="707" y="2296"/>
                    <a:pt x="693" y="2582"/>
                  </a:cubicBezTo>
                  <a:cubicBezTo>
                    <a:pt x="676" y="2928"/>
                    <a:pt x="653" y="3101"/>
                    <a:pt x="624" y="3101"/>
                  </a:cubicBezTo>
                  <a:cubicBezTo>
                    <a:pt x="611" y="3101"/>
                    <a:pt x="596" y="3066"/>
                    <a:pt x="581" y="2996"/>
                  </a:cubicBezTo>
                  <a:cubicBezTo>
                    <a:pt x="552" y="2866"/>
                    <a:pt x="426" y="2467"/>
                    <a:pt x="335" y="2214"/>
                  </a:cubicBezTo>
                  <a:lnTo>
                    <a:pt x="266" y="2024"/>
                  </a:lnTo>
                  <a:lnTo>
                    <a:pt x="600" y="1724"/>
                  </a:lnTo>
                  <a:cubicBezTo>
                    <a:pt x="784" y="1558"/>
                    <a:pt x="1127" y="1229"/>
                    <a:pt x="1363" y="990"/>
                  </a:cubicBezTo>
                  <a:cubicBezTo>
                    <a:pt x="1599" y="752"/>
                    <a:pt x="1874" y="490"/>
                    <a:pt x="1976" y="409"/>
                  </a:cubicBezTo>
                  <a:lnTo>
                    <a:pt x="2160" y="262"/>
                  </a:lnTo>
                  <a:close/>
                  <a:moveTo>
                    <a:pt x="2150" y="1"/>
                  </a:moveTo>
                  <a:cubicBezTo>
                    <a:pt x="2103" y="1"/>
                    <a:pt x="2040" y="26"/>
                    <a:pt x="2004" y="56"/>
                  </a:cubicBezTo>
                  <a:cubicBezTo>
                    <a:pt x="1967" y="90"/>
                    <a:pt x="1798" y="246"/>
                    <a:pt x="1624" y="406"/>
                  </a:cubicBezTo>
                  <a:cubicBezTo>
                    <a:pt x="1451" y="565"/>
                    <a:pt x="1244" y="772"/>
                    <a:pt x="1163" y="866"/>
                  </a:cubicBezTo>
                  <a:cubicBezTo>
                    <a:pt x="993" y="1063"/>
                    <a:pt x="178" y="1796"/>
                    <a:pt x="102" y="1820"/>
                  </a:cubicBezTo>
                  <a:cubicBezTo>
                    <a:pt x="1" y="1852"/>
                    <a:pt x="8" y="1969"/>
                    <a:pt x="141" y="2370"/>
                  </a:cubicBezTo>
                  <a:cubicBezTo>
                    <a:pt x="214" y="2596"/>
                    <a:pt x="334" y="2970"/>
                    <a:pt x="404" y="3200"/>
                  </a:cubicBezTo>
                  <a:cubicBezTo>
                    <a:pt x="476" y="3430"/>
                    <a:pt x="566" y="3680"/>
                    <a:pt x="603" y="3755"/>
                  </a:cubicBezTo>
                  <a:cubicBezTo>
                    <a:pt x="642" y="3830"/>
                    <a:pt x="673" y="3916"/>
                    <a:pt x="674" y="3946"/>
                  </a:cubicBezTo>
                  <a:cubicBezTo>
                    <a:pt x="674" y="3976"/>
                    <a:pt x="730" y="4190"/>
                    <a:pt x="800" y="4421"/>
                  </a:cubicBezTo>
                  <a:cubicBezTo>
                    <a:pt x="869" y="4653"/>
                    <a:pt x="946" y="4914"/>
                    <a:pt x="971" y="5002"/>
                  </a:cubicBezTo>
                  <a:cubicBezTo>
                    <a:pt x="1100" y="5462"/>
                    <a:pt x="1634" y="6688"/>
                    <a:pt x="1742" y="6774"/>
                  </a:cubicBezTo>
                  <a:cubicBezTo>
                    <a:pt x="1778" y="6803"/>
                    <a:pt x="1829" y="6816"/>
                    <a:pt x="1890" y="6816"/>
                  </a:cubicBezTo>
                  <a:cubicBezTo>
                    <a:pt x="2089" y="6816"/>
                    <a:pt x="2403" y="6671"/>
                    <a:pt x="2728" y="6418"/>
                  </a:cubicBezTo>
                  <a:cubicBezTo>
                    <a:pt x="2993" y="6212"/>
                    <a:pt x="3827" y="5408"/>
                    <a:pt x="4148" y="5050"/>
                  </a:cubicBezTo>
                  <a:cubicBezTo>
                    <a:pt x="4236" y="4951"/>
                    <a:pt x="4569" y="4618"/>
                    <a:pt x="4884" y="4313"/>
                  </a:cubicBezTo>
                  <a:cubicBezTo>
                    <a:pt x="5199" y="4008"/>
                    <a:pt x="5464" y="3741"/>
                    <a:pt x="5471" y="3723"/>
                  </a:cubicBezTo>
                  <a:cubicBezTo>
                    <a:pt x="5479" y="3705"/>
                    <a:pt x="5614" y="3575"/>
                    <a:pt x="5773" y="3438"/>
                  </a:cubicBezTo>
                  <a:cubicBezTo>
                    <a:pt x="5931" y="3299"/>
                    <a:pt x="6111" y="3124"/>
                    <a:pt x="6173" y="3048"/>
                  </a:cubicBezTo>
                  <a:cubicBezTo>
                    <a:pt x="6406" y="2760"/>
                    <a:pt x="6281" y="2511"/>
                    <a:pt x="5776" y="2258"/>
                  </a:cubicBezTo>
                  <a:cubicBezTo>
                    <a:pt x="5295" y="2017"/>
                    <a:pt x="5022" y="1854"/>
                    <a:pt x="4462" y="1477"/>
                  </a:cubicBezTo>
                  <a:cubicBezTo>
                    <a:pt x="4182" y="1288"/>
                    <a:pt x="3926" y="1118"/>
                    <a:pt x="3892" y="1099"/>
                  </a:cubicBezTo>
                  <a:cubicBezTo>
                    <a:pt x="3858" y="1080"/>
                    <a:pt x="3804" y="1040"/>
                    <a:pt x="3766" y="1007"/>
                  </a:cubicBezTo>
                  <a:cubicBezTo>
                    <a:pt x="3496" y="770"/>
                    <a:pt x="2272" y="5"/>
                    <a:pt x="2155" y="1"/>
                  </a:cubicBezTo>
                  <a:cubicBezTo>
                    <a:pt x="2154" y="1"/>
                    <a:pt x="2152" y="1"/>
                    <a:pt x="2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0"/>
            <p:cNvSpPr/>
            <p:nvPr/>
          </p:nvSpPr>
          <p:spPr>
            <a:xfrm>
              <a:off x="3839025" y="3191550"/>
              <a:ext cx="21425" cy="19325"/>
            </a:xfrm>
            <a:custGeom>
              <a:avLst/>
              <a:gdLst/>
              <a:ahLst/>
              <a:cxnLst/>
              <a:rect l="l" t="t" r="r" b="b"/>
              <a:pathLst>
                <a:path w="857" h="773" extrusionOk="0">
                  <a:moveTo>
                    <a:pt x="398" y="268"/>
                  </a:moveTo>
                  <a:cubicBezTo>
                    <a:pt x="429" y="268"/>
                    <a:pt x="457" y="287"/>
                    <a:pt x="488" y="328"/>
                  </a:cubicBezTo>
                  <a:cubicBezTo>
                    <a:pt x="541" y="397"/>
                    <a:pt x="538" y="429"/>
                    <a:pt x="470" y="494"/>
                  </a:cubicBezTo>
                  <a:cubicBezTo>
                    <a:pt x="434" y="529"/>
                    <a:pt x="410" y="546"/>
                    <a:pt x="388" y="546"/>
                  </a:cubicBezTo>
                  <a:cubicBezTo>
                    <a:pt x="367" y="546"/>
                    <a:pt x="348" y="529"/>
                    <a:pt x="321" y="495"/>
                  </a:cubicBezTo>
                  <a:cubicBezTo>
                    <a:pt x="243" y="394"/>
                    <a:pt x="250" y="339"/>
                    <a:pt x="346" y="285"/>
                  </a:cubicBezTo>
                  <a:cubicBezTo>
                    <a:pt x="365" y="274"/>
                    <a:pt x="382" y="268"/>
                    <a:pt x="398" y="268"/>
                  </a:cubicBezTo>
                  <a:close/>
                  <a:moveTo>
                    <a:pt x="448" y="0"/>
                  </a:moveTo>
                  <a:cubicBezTo>
                    <a:pt x="400" y="0"/>
                    <a:pt x="344" y="10"/>
                    <a:pt x="277" y="28"/>
                  </a:cubicBezTo>
                  <a:cubicBezTo>
                    <a:pt x="123" y="71"/>
                    <a:pt x="113" y="81"/>
                    <a:pt x="78" y="220"/>
                  </a:cubicBezTo>
                  <a:cubicBezTo>
                    <a:pt x="0" y="528"/>
                    <a:pt x="151" y="773"/>
                    <a:pt x="378" y="773"/>
                  </a:cubicBezTo>
                  <a:cubicBezTo>
                    <a:pt x="422" y="773"/>
                    <a:pt x="470" y="764"/>
                    <a:pt x="519" y="743"/>
                  </a:cubicBezTo>
                  <a:cubicBezTo>
                    <a:pt x="790" y="630"/>
                    <a:pt x="856" y="428"/>
                    <a:pt x="707" y="175"/>
                  </a:cubicBezTo>
                  <a:cubicBezTo>
                    <a:pt x="636" y="54"/>
                    <a:pt x="562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0"/>
            <p:cNvSpPr/>
            <p:nvPr/>
          </p:nvSpPr>
          <p:spPr>
            <a:xfrm>
              <a:off x="3835550" y="3222875"/>
              <a:ext cx="31325" cy="30575"/>
            </a:xfrm>
            <a:custGeom>
              <a:avLst/>
              <a:gdLst/>
              <a:ahLst/>
              <a:cxnLst/>
              <a:rect l="l" t="t" r="r" b="b"/>
              <a:pathLst>
                <a:path w="1253" h="1223" extrusionOk="0">
                  <a:moveTo>
                    <a:pt x="508" y="261"/>
                  </a:moveTo>
                  <a:cubicBezTo>
                    <a:pt x="531" y="261"/>
                    <a:pt x="555" y="264"/>
                    <a:pt x="583" y="269"/>
                  </a:cubicBezTo>
                  <a:cubicBezTo>
                    <a:pt x="973" y="337"/>
                    <a:pt x="1107" y="619"/>
                    <a:pt x="873" y="881"/>
                  </a:cubicBezTo>
                  <a:cubicBezTo>
                    <a:pt x="809" y="951"/>
                    <a:pt x="722" y="986"/>
                    <a:pt x="632" y="986"/>
                  </a:cubicBezTo>
                  <a:cubicBezTo>
                    <a:pt x="519" y="986"/>
                    <a:pt x="402" y="932"/>
                    <a:pt x="322" y="830"/>
                  </a:cubicBezTo>
                  <a:cubicBezTo>
                    <a:pt x="237" y="719"/>
                    <a:pt x="232" y="672"/>
                    <a:pt x="283" y="516"/>
                  </a:cubicBezTo>
                  <a:cubicBezTo>
                    <a:pt x="344" y="327"/>
                    <a:pt x="397" y="261"/>
                    <a:pt x="508" y="261"/>
                  </a:cubicBezTo>
                  <a:close/>
                  <a:moveTo>
                    <a:pt x="484" y="1"/>
                  </a:moveTo>
                  <a:cubicBezTo>
                    <a:pt x="466" y="1"/>
                    <a:pt x="448" y="2"/>
                    <a:pt x="432" y="4"/>
                  </a:cubicBezTo>
                  <a:cubicBezTo>
                    <a:pt x="291" y="25"/>
                    <a:pt x="131" y="152"/>
                    <a:pt x="69" y="293"/>
                  </a:cubicBezTo>
                  <a:cubicBezTo>
                    <a:pt x="1" y="449"/>
                    <a:pt x="24" y="790"/>
                    <a:pt x="114" y="956"/>
                  </a:cubicBezTo>
                  <a:cubicBezTo>
                    <a:pt x="202" y="1117"/>
                    <a:pt x="383" y="1210"/>
                    <a:pt x="637" y="1222"/>
                  </a:cubicBezTo>
                  <a:cubicBezTo>
                    <a:pt x="654" y="1223"/>
                    <a:pt x="670" y="1223"/>
                    <a:pt x="685" y="1223"/>
                  </a:cubicBezTo>
                  <a:cubicBezTo>
                    <a:pt x="809" y="1223"/>
                    <a:pt x="859" y="1194"/>
                    <a:pt x="1003" y="1064"/>
                  </a:cubicBezTo>
                  <a:cubicBezTo>
                    <a:pt x="1214" y="874"/>
                    <a:pt x="1253" y="756"/>
                    <a:pt x="1198" y="469"/>
                  </a:cubicBezTo>
                  <a:cubicBezTo>
                    <a:pt x="1174" y="342"/>
                    <a:pt x="1129" y="253"/>
                    <a:pt x="1056" y="189"/>
                  </a:cubicBezTo>
                  <a:cubicBezTo>
                    <a:pt x="950" y="93"/>
                    <a:pt x="658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0"/>
            <p:cNvSpPr/>
            <p:nvPr/>
          </p:nvSpPr>
          <p:spPr>
            <a:xfrm>
              <a:off x="3875050" y="3200925"/>
              <a:ext cx="5425" cy="22150"/>
            </a:xfrm>
            <a:custGeom>
              <a:avLst/>
              <a:gdLst/>
              <a:ahLst/>
              <a:cxnLst/>
              <a:rect l="l" t="t" r="r" b="b"/>
              <a:pathLst>
                <a:path w="217" h="886" extrusionOk="0">
                  <a:moveTo>
                    <a:pt x="128" y="0"/>
                  </a:moveTo>
                  <a:cubicBezTo>
                    <a:pt x="80" y="0"/>
                    <a:pt x="47" y="135"/>
                    <a:pt x="23" y="419"/>
                  </a:cubicBezTo>
                  <a:cubicBezTo>
                    <a:pt x="0" y="710"/>
                    <a:pt x="23" y="885"/>
                    <a:pt x="81" y="885"/>
                  </a:cubicBezTo>
                  <a:cubicBezTo>
                    <a:pt x="89" y="885"/>
                    <a:pt x="99" y="881"/>
                    <a:pt x="109" y="873"/>
                  </a:cubicBezTo>
                  <a:cubicBezTo>
                    <a:pt x="158" y="835"/>
                    <a:pt x="217" y="88"/>
                    <a:pt x="174" y="33"/>
                  </a:cubicBezTo>
                  <a:cubicBezTo>
                    <a:pt x="157" y="11"/>
                    <a:pt x="142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0"/>
            <p:cNvSpPr/>
            <p:nvPr/>
          </p:nvSpPr>
          <p:spPr>
            <a:xfrm>
              <a:off x="3884625" y="3209125"/>
              <a:ext cx="7025" cy="19625"/>
            </a:xfrm>
            <a:custGeom>
              <a:avLst/>
              <a:gdLst/>
              <a:ahLst/>
              <a:cxnLst/>
              <a:rect l="l" t="t" r="r" b="b"/>
              <a:pathLst>
                <a:path w="281" h="785" extrusionOk="0">
                  <a:moveTo>
                    <a:pt x="157" y="0"/>
                  </a:moveTo>
                  <a:cubicBezTo>
                    <a:pt x="153" y="0"/>
                    <a:pt x="150" y="1"/>
                    <a:pt x="148" y="4"/>
                  </a:cubicBezTo>
                  <a:cubicBezTo>
                    <a:pt x="134" y="16"/>
                    <a:pt x="93" y="192"/>
                    <a:pt x="56" y="399"/>
                  </a:cubicBezTo>
                  <a:cubicBezTo>
                    <a:pt x="0" y="710"/>
                    <a:pt x="4" y="774"/>
                    <a:pt x="70" y="783"/>
                  </a:cubicBezTo>
                  <a:cubicBezTo>
                    <a:pt x="79" y="784"/>
                    <a:pt x="88" y="785"/>
                    <a:pt x="95" y="785"/>
                  </a:cubicBezTo>
                  <a:cubicBezTo>
                    <a:pt x="140" y="785"/>
                    <a:pt x="151" y="760"/>
                    <a:pt x="149" y="685"/>
                  </a:cubicBezTo>
                  <a:cubicBezTo>
                    <a:pt x="147" y="624"/>
                    <a:pt x="158" y="577"/>
                    <a:pt x="174" y="575"/>
                  </a:cubicBezTo>
                  <a:cubicBezTo>
                    <a:pt x="235" y="570"/>
                    <a:pt x="280" y="121"/>
                    <a:pt x="228" y="53"/>
                  </a:cubicBezTo>
                  <a:cubicBezTo>
                    <a:pt x="203" y="22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0"/>
            <p:cNvSpPr/>
            <p:nvPr/>
          </p:nvSpPr>
          <p:spPr>
            <a:xfrm>
              <a:off x="3836550" y="3250850"/>
              <a:ext cx="30100" cy="53450"/>
            </a:xfrm>
            <a:custGeom>
              <a:avLst/>
              <a:gdLst/>
              <a:ahLst/>
              <a:cxnLst/>
              <a:rect l="l" t="t" r="r" b="b"/>
              <a:pathLst>
                <a:path w="1204" h="2138" extrusionOk="0">
                  <a:moveTo>
                    <a:pt x="641" y="1267"/>
                  </a:moveTo>
                  <a:cubicBezTo>
                    <a:pt x="652" y="1267"/>
                    <a:pt x="662" y="1268"/>
                    <a:pt x="672" y="1269"/>
                  </a:cubicBezTo>
                  <a:cubicBezTo>
                    <a:pt x="795" y="1287"/>
                    <a:pt x="934" y="1420"/>
                    <a:pt x="944" y="1532"/>
                  </a:cubicBezTo>
                  <a:cubicBezTo>
                    <a:pt x="950" y="1606"/>
                    <a:pt x="783" y="1833"/>
                    <a:pt x="699" y="1866"/>
                  </a:cubicBezTo>
                  <a:cubicBezTo>
                    <a:pt x="670" y="1876"/>
                    <a:pt x="623" y="1881"/>
                    <a:pt x="572" y="1881"/>
                  </a:cubicBezTo>
                  <a:cubicBezTo>
                    <a:pt x="477" y="1881"/>
                    <a:pt x="371" y="1865"/>
                    <a:pt x="352" y="1840"/>
                  </a:cubicBezTo>
                  <a:cubicBezTo>
                    <a:pt x="305" y="1780"/>
                    <a:pt x="401" y="1373"/>
                    <a:pt x="475" y="1314"/>
                  </a:cubicBezTo>
                  <a:cubicBezTo>
                    <a:pt x="510" y="1286"/>
                    <a:pt x="580" y="1267"/>
                    <a:pt x="641" y="1267"/>
                  </a:cubicBezTo>
                  <a:close/>
                  <a:moveTo>
                    <a:pt x="1059" y="1"/>
                  </a:moveTo>
                  <a:cubicBezTo>
                    <a:pt x="1048" y="1"/>
                    <a:pt x="1035" y="7"/>
                    <a:pt x="1020" y="18"/>
                  </a:cubicBezTo>
                  <a:cubicBezTo>
                    <a:pt x="1006" y="29"/>
                    <a:pt x="980" y="153"/>
                    <a:pt x="963" y="296"/>
                  </a:cubicBezTo>
                  <a:cubicBezTo>
                    <a:pt x="945" y="439"/>
                    <a:pt x="919" y="667"/>
                    <a:pt x="904" y="807"/>
                  </a:cubicBezTo>
                  <a:lnTo>
                    <a:pt x="876" y="1060"/>
                  </a:lnTo>
                  <a:lnTo>
                    <a:pt x="685" y="1048"/>
                  </a:lnTo>
                  <a:cubicBezTo>
                    <a:pt x="666" y="1047"/>
                    <a:pt x="648" y="1047"/>
                    <a:pt x="630" y="1047"/>
                  </a:cubicBezTo>
                  <a:cubicBezTo>
                    <a:pt x="394" y="1047"/>
                    <a:pt x="241" y="1145"/>
                    <a:pt x="140" y="1358"/>
                  </a:cubicBezTo>
                  <a:cubicBezTo>
                    <a:pt x="0" y="1654"/>
                    <a:pt x="138" y="2066"/>
                    <a:pt x="396" y="2123"/>
                  </a:cubicBezTo>
                  <a:cubicBezTo>
                    <a:pt x="442" y="2133"/>
                    <a:pt x="488" y="2138"/>
                    <a:pt x="533" y="2138"/>
                  </a:cubicBezTo>
                  <a:cubicBezTo>
                    <a:pt x="774" y="2138"/>
                    <a:pt x="992" y="1997"/>
                    <a:pt x="1105" y="1759"/>
                  </a:cubicBezTo>
                  <a:cubicBezTo>
                    <a:pt x="1203" y="1550"/>
                    <a:pt x="1201" y="1386"/>
                    <a:pt x="1098" y="1252"/>
                  </a:cubicBezTo>
                  <a:cubicBezTo>
                    <a:pt x="1038" y="1175"/>
                    <a:pt x="1035" y="1035"/>
                    <a:pt x="1083" y="593"/>
                  </a:cubicBezTo>
                  <a:cubicBezTo>
                    <a:pt x="1128" y="181"/>
                    <a:pt x="1122" y="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0"/>
            <p:cNvSpPr/>
            <p:nvPr/>
          </p:nvSpPr>
          <p:spPr>
            <a:xfrm>
              <a:off x="3884425" y="3236050"/>
              <a:ext cx="22575" cy="20250"/>
            </a:xfrm>
            <a:custGeom>
              <a:avLst/>
              <a:gdLst/>
              <a:ahLst/>
              <a:cxnLst/>
              <a:rect l="l" t="t" r="r" b="b"/>
              <a:pathLst>
                <a:path w="903" h="810" extrusionOk="0">
                  <a:moveTo>
                    <a:pt x="422" y="247"/>
                  </a:moveTo>
                  <a:cubicBezTo>
                    <a:pt x="435" y="247"/>
                    <a:pt x="448" y="248"/>
                    <a:pt x="461" y="251"/>
                  </a:cubicBezTo>
                  <a:cubicBezTo>
                    <a:pt x="577" y="278"/>
                    <a:pt x="589" y="414"/>
                    <a:pt x="487" y="515"/>
                  </a:cubicBezTo>
                  <a:cubicBezTo>
                    <a:pt x="443" y="558"/>
                    <a:pt x="396" y="578"/>
                    <a:pt x="354" y="578"/>
                  </a:cubicBezTo>
                  <a:cubicBezTo>
                    <a:pt x="293" y="578"/>
                    <a:pt x="243" y="535"/>
                    <a:pt x="231" y="456"/>
                  </a:cubicBezTo>
                  <a:cubicBezTo>
                    <a:pt x="213" y="349"/>
                    <a:pt x="313" y="247"/>
                    <a:pt x="422" y="247"/>
                  </a:cubicBezTo>
                  <a:close/>
                  <a:moveTo>
                    <a:pt x="464" y="1"/>
                  </a:moveTo>
                  <a:cubicBezTo>
                    <a:pt x="435" y="1"/>
                    <a:pt x="402" y="3"/>
                    <a:pt x="363" y="7"/>
                  </a:cubicBezTo>
                  <a:cubicBezTo>
                    <a:pt x="213" y="22"/>
                    <a:pt x="133" y="72"/>
                    <a:pt x="57" y="202"/>
                  </a:cubicBezTo>
                  <a:cubicBezTo>
                    <a:pt x="1" y="296"/>
                    <a:pt x="30" y="617"/>
                    <a:pt x="102" y="711"/>
                  </a:cubicBezTo>
                  <a:cubicBezTo>
                    <a:pt x="152" y="774"/>
                    <a:pt x="260" y="810"/>
                    <a:pt x="369" y="810"/>
                  </a:cubicBezTo>
                  <a:cubicBezTo>
                    <a:pt x="435" y="810"/>
                    <a:pt x="503" y="797"/>
                    <a:pt x="557" y="769"/>
                  </a:cubicBezTo>
                  <a:cubicBezTo>
                    <a:pt x="830" y="630"/>
                    <a:pt x="902" y="248"/>
                    <a:pt x="689" y="85"/>
                  </a:cubicBezTo>
                  <a:cubicBezTo>
                    <a:pt x="608" y="23"/>
                    <a:pt x="557" y="1"/>
                    <a:pt x="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0"/>
            <p:cNvSpPr/>
            <p:nvPr/>
          </p:nvSpPr>
          <p:spPr>
            <a:xfrm>
              <a:off x="3872900" y="3253400"/>
              <a:ext cx="10075" cy="45625"/>
            </a:xfrm>
            <a:custGeom>
              <a:avLst/>
              <a:gdLst/>
              <a:ahLst/>
              <a:cxnLst/>
              <a:rect l="l" t="t" r="r" b="b"/>
              <a:pathLst>
                <a:path w="403" h="1825" extrusionOk="0">
                  <a:moveTo>
                    <a:pt x="332" y="0"/>
                  </a:moveTo>
                  <a:cubicBezTo>
                    <a:pt x="259" y="0"/>
                    <a:pt x="217" y="122"/>
                    <a:pt x="171" y="450"/>
                  </a:cubicBezTo>
                  <a:cubicBezTo>
                    <a:pt x="141" y="661"/>
                    <a:pt x="88" y="1033"/>
                    <a:pt x="51" y="1287"/>
                  </a:cubicBezTo>
                  <a:cubicBezTo>
                    <a:pt x="0" y="1633"/>
                    <a:pt x="11" y="1824"/>
                    <a:pt x="78" y="1824"/>
                  </a:cubicBezTo>
                  <a:cubicBezTo>
                    <a:pt x="86" y="1824"/>
                    <a:pt x="96" y="1821"/>
                    <a:pt x="106" y="1815"/>
                  </a:cubicBezTo>
                  <a:cubicBezTo>
                    <a:pt x="152" y="1787"/>
                    <a:pt x="402" y="21"/>
                    <a:pt x="362" y="6"/>
                  </a:cubicBezTo>
                  <a:cubicBezTo>
                    <a:pt x="352" y="2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69" y="2843232"/>
            <a:ext cx="6456348" cy="1384277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1166" y="2847373"/>
            <a:ext cx="6161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Здійснення психологічної просвіти щодо психологічного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благополуччя та психічного здоров’я 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7" name="Google Shape;2767;p70"/>
          <p:cNvGrpSpPr/>
          <p:nvPr/>
        </p:nvGrpSpPr>
        <p:grpSpPr>
          <a:xfrm>
            <a:off x="594639" y="266384"/>
            <a:ext cx="7683312" cy="1432553"/>
            <a:chOff x="7728915" y="1917859"/>
            <a:chExt cx="1034486" cy="222599"/>
          </a:xfrm>
        </p:grpSpPr>
        <p:sp>
          <p:nvSpPr>
            <p:cNvPr id="2768" name="Google Shape;2768;p70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0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70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0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0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0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0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0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0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0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0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0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0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0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0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0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0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0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0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0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0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0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0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0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0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0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0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0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0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0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0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0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0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0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0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0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0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0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0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7" name="Google Shape;2807;p70"/>
          <p:cNvSpPr txBox="1">
            <a:spLocks noGrp="1"/>
          </p:cNvSpPr>
          <p:nvPr>
            <p:ph type="title"/>
          </p:nvPr>
        </p:nvSpPr>
        <p:spPr>
          <a:xfrm>
            <a:off x="1713224" y="288540"/>
            <a:ext cx="571976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Трудові функції практичного психолога закладу освіти</a:t>
            </a:r>
            <a:endParaRPr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8" name="Google Shape;2808;p70"/>
          <p:cNvSpPr/>
          <p:nvPr/>
        </p:nvSpPr>
        <p:spPr>
          <a:xfrm rot="60216">
            <a:off x="1898088" y="1908930"/>
            <a:ext cx="5334396" cy="67506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9" name="Google Shape;2809;p70"/>
          <p:cNvSpPr/>
          <p:nvPr/>
        </p:nvSpPr>
        <p:spPr>
          <a:xfrm>
            <a:off x="1214175" y="1950726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1" name="Google Shape;2811;p70"/>
          <p:cNvGrpSpPr/>
          <p:nvPr/>
        </p:nvGrpSpPr>
        <p:grpSpPr>
          <a:xfrm>
            <a:off x="968218" y="772008"/>
            <a:ext cx="501691" cy="817567"/>
            <a:chOff x="3769125" y="1707925"/>
            <a:chExt cx="145325" cy="236825"/>
          </a:xfrm>
        </p:grpSpPr>
        <p:sp>
          <p:nvSpPr>
            <p:cNvPr id="2812" name="Google Shape;2812;p70"/>
            <p:cNvSpPr/>
            <p:nvPr/>
          </p:nvSpPr>
          <p:spPr>
            <a:xfrm>
              <a:off x="3769125" y="1707925"/>
              <a:ext cx="145325" cy="236825"/>
            </a:xfrm>
            <a:custGeom>
              <a:avLst/>
              <a:gdLst/>
              <a:ahLst/>
              <a:cxnLst/>
              <a:rect l="l" t="t" r="r" b="b"/>
              <a:pathLst>
                <a:path w="5813" h="9473" extrusionOk="0">
                  <a:moveTo>
                    <a:pt x="2884" y="246"/>
                  </a:moveTo>
                  <a:cubicBezTo>
                    <a:pt x="2917" y="246"/>
                    <a:pt x="3079" y="264"/>
                    <a:pt x="3263" y="289"/>
                  </a:cubicBezTo>
                  <a:cubicBezTo>
                    <a:pt x="3459" y="316"/>
                    <a:pt x="3682" y="374"/>
                    <a:pt x="3755" y="419"/>
                  </a:cubicBezTo>
                  <a:cubicBezTo>
                    <a:pt x="3829" y="463"/>
                    <a:pt x="3931" y="499"/>
                    <a:pt x="3986" y="499"/>
                  </a:cubicBezTo>
                  <a:cubicBezTo>
                    <a:pt x="4039" y="499"/>
                    <a:pt x="4082" y="516"/>
                    <a:pt x="4082" y="538"/>
                  </a:cubicBezTo>
                  <a:cubicBezTo>
                    <a:pt x="4082" y="560"/>
                    <a:pt x="4156" y="625"/>
                    <a:pt x="4251" y="688"/>
                  </a:cubicBezTo>
                  <a:cubicBezTo>
                    <a:pt x="4461" y="827"/>
                    <a:pt x="4738" y="1123"/>
                    <a:pt x="4904" y="1386"/>
                  </a:cubicBezTo>
                  <a:cubicBezTo>
                    <a:pt x="5121" y="1729"/>
                    <a:pt x="5205" y="1998"/>
                    <a:pt x="5231" y="2442"/>
                  </a:cubicBezTo>
                  <a:cubicBezTo>
                    <a:pt x="5302" y="3605"/>
                    <a:pt x="4620" y="4546"/>
                    <a:pt x="3477" y="4863"/>
                  </a:cubicBezTo>
                  <a:cubicBezTo>
                    <a:pt x="3278" y="4918"/>
                    <a:pt x="3089" y="4946"/>
                    <a:pt x="2901" y="4946"/>
                  </a:cubicBezTo>
                  <a:cubicBezTo>
                    <a:pt x="2571" y="4946"/>
                    <a:pt x="2246" y="4860"/>
                    <a:pt x="1888" y="4684"/>
                  </a:cubicBezTo>
                  <a:cubicBezTo>
                    <a:pt x="1079" y="4286"/>
                    <a:pt x="562" y="3449"/>
                    <a:pt x="582" y="2574"/>
                  </a:cubicBezTo>
                  <a:cubicBezTo>
                    <a:pt x="597" y="1970"/>
                    <a:pt x="829" y="1393"/>
                    <a:pt x="1216" y="1000"/>
                  </a:cubicBezTo>
                  <a:cubicBezTo>
                    <a:pt x="1633" y="575"/>
                    <a:pt x="2064" y="369"/>
                    <a:pt x="2747" y="268"/>
                  </a:cubicBezTo>
                  <a:cubicBezTo>
                    <a:pt x="2804" y="260"/>
                    <a:pt x="2865" y="249"/>
                    <a:pt x="2878" y="246"/>
                  </a:cubicBezTo>
                  <a:cubicBezTo>
                    <a:pt x="2879" y="246"/>
                    <a:pt x="2881" y="246"/>
                    <a:pt x="2884" y="246"/>
                  </a:cubicBezTo>
                  <a:close/>
                  <a:moveTo>
                    <a:pt x="3583" y="7930"/>
                  </a:moveTo>
                  <a:cubicBezTo>
                    <a:pt x="3585" y="7930"/>
                    <a:pt x="3588" y="7931"/>
                    <a:pt x="3590" y="7934"/>
                  </a:cubicBezTo>
                  <a:cubicBezTo>
                    <a:pt x="3604" y="7948"/>
                    <a:pt x="3607" y="7988"/>
                    <a:pt x="3595" y="8017"/>
                  </a:cubicBezTo>
                  <a:cubicBezTo>
                    <a:pt x="3589" y="8029"/>
                    <a:pt x="3584" y="8036"/>
                    <a:pt x="3580" y="8036"/>
                  </a:cubicBezTo>
                  <a:cubicBezTo>
                    <a:pt x="3574" y="8036"/>
                    <a:pt x="3569" y="8020"/>
                    <a:pt x="3568" y="7990"/>
                  </a:cubicBezTo>
                  <a:cubicBezTo>
                    <a:pt x="3566" y="7953"/>
                    <a:pt x="3573" y="7930"/>
                    <a:pt x="3583" y="7930"/>
                  </a:cubicBezTo>
                  <a:close/>
                  <a:moveTo>
                    <a:pt x="1587" y="4866"/>
                  </a:moveTo>
                  <a:lnTo>
                    <a:pt x="1810" y="4969"/>
                  </a:lnTo>
                  <a:cubicBezTo>
                    <a:pt x="1930" y="5025"/>
                    <a:pt x="2148" y="5102"/>
                    <a:pt x="2288" y="5138"/>
                  </a:cubicBezTo>
                  <a:cubicBezTo>
                    <a:pt x="2426" y="5173"/>
                    <a:pt x="2587" y="5203"/>
                    <a:pt x="2646" y="5203"/>
                  </a:cubicBezTo>
                  <a:cubicBezTo>
                    <a:pt x="2647" y="5203"/>
                    <a:pt x="2648" y="5203"/>
                    <a:pt x="2649" y="5203"/>
                  </a:cubicBezTo>
                  <a:cubicBezTo>
                    <a:pt x="2736" y="5203"/>
                    <a:pt x="2751" y="5220"/>
                    <a:pt x="2729" y="5300"/>
                  </a:cubicBezTo>
                  <a:cubicBezTo>
                    <a:pt x="2717" y="5352"/>
                    <a:pt x="2685" y="5534"/>
                    <a:pt x="2660" y="5698"/>
                  </a:cubicBezTo>
                  <a:cubicBezTo>
                    <a:pt x="2635" y="5863"/>
                    <a:pt x="2586" y="6079"/>
                    <a:pt x="2552" y="6173"/>
                  </a:cubicBezTo>
                  <a:cubicBezTo>
                    <a:pt x="2484" y="6365"/>
                    <a:pt x="2331" y="7172"/>
                    <a:pt x="2298" y="7525"/>
                  </a:cubicBezTo>
                  <a:cubicBezTo>
                    <a:pt x="2269" y="7824"/>
                    <a:pt x="2055" y="8675"/>
                    <a:pt x="2008" y="8675"/>
                  </a:cubicBezTo>
                  <a:cubicBezTo>
                    <a:pt x="2008" y="8675"/>
                    <a:pt x="2007" y="8675"/>
                    <a:pt x="2006" y="8675"/>
                  </a:cubicBezTo>
                  <a:cubicBezTo>
                    <a:pt x="1988" y="8664"/>
                    <a:pt x="1933" y="8524"/>
                    <a:pt x="1881" y="8364"/>
                  </a:cubicBezTo>
                  <a:cubicBezTo>
                    <a:pt x="1831" y="8204"/>
                    <a:pt x="1763" y="8013"/>
                    <a:pt x="1732" y="7942"/>
                  </a:cubicBezTo>
                  <a:cubicBezTo>
                    <a:pt x="1701" y="7872"/>
                    <a:pt x="1650" y="7739"/>
                    <a:pt x="1623" y="7652"/>
                  </a:cubicBezTo>
                  <a:cubicBezTo>
                    <a:pt x="1577" y="7509"/>
                    <a:pt x="1490" y="7422"/>
                    <a:pt x="1399" y="7422"/>
                  </a:cubicBezTo>
                  <a:cubicBezTo>
                    <a:pt x="1381" y="7422"/>
                    <a:pt x="1363" y="7425"/>
                    <a:pt x="1345" y="7432"/>
                  </a:cubicBezTo>
                  <a:cubicBezTo>
                    <a:pt x="1307" y="7447"/>
                    <a:pt x="1099" y="7723"/>
                    <a:pt x="882" y="8047"/>
                  </a:cubicBezTo>
                  <a:cubicBezTo>
                    <a:pt x="666" y="8371"/>
                    <a:pt x="481" y="8644"/>
                    <a:pt x="470" y="8654"/>
                  </a:cubicBezTo>
                  <a:cubicBezTo>
                    <a:pt x="469" y="8655"/>
                    <a:pt x="468" y="8656"/>
                    <a:pt x="468" y="8656"/>
                  </a:cubicBezTo>
                  <a:cubicBezTo>
                    <a:pt x="438" y="8656"/>
                    <a:pt x="673" y="7762"/>
                    <a:pt x="724" y="7681"/>
                  </a:cubicBezTo>
                  <a:cubicBezTo>
                    <a:pt x="740" y="7657"/>
                    <a:pt x="813" y="7414"/>
                    <a:pt x="885" y="7143"/>
                  </a:cubicBezTo>
                  <a:cubicBezTo>
                    <a:pt x="1061" y="6481"/>
                    <a:pt x="1340" y="5552"/>
                    <a:pt x="1476" y="5175"/>
                  </a:cubicBezTo>
                  <a:lnTo>
                    <a:pt x="1587" y="4866"/>
                  </a:lnTo>
                  <a:close/>
                  <a:moveTo>
                    <a:pt x="4255" y="4862"/>
                  </a:moveTo>
                  <a:cubicBezTo>
                    <a:pt x="4266" y="4862"/>
                    <a:pt x="4345" y="5088"/>
                    <a:pt x="4431" y="5366"/>
                  </a:cubicBezTo>
                  <a:cubicBezTo>
                    <a:pt x="4517" y="5645"/>
                    <a:pt x="4616" y="5990"/>
                    <a:pt x="4651" y="6132"/>
                  </a:cubicBezTo>
                  <a:cubicBezTo>
                    <a:pt x="4765" y="6589"/>
                    <a:pt x="4943" y="7192"/>
                    <a:pt x="5161" y="7857"/>
                  </a:cubicBezTo>
                  <a:cubicBezTo>
                    <a:pt x="5276" y="8211"/>
                    <a:pt x="5367" y="8508"/>
                    <a:pt x="5360" y="8515"/>
                  </a:cubicBezTo>
                  <a:cubicBezTo>
                    <a:pt x="5359" y="8516"/>
                    <a:pt x="5358" y="8516"/>
                    <a:pt x="5357" y="8516"/>
                  </a:cubicBezTo>
                  <a:cubicBezTo>
                    <a:pt x="5312" y="8516"/>
                    <a:pt x="4841" y="8174"/>
                    <a:pt x="4661" y="8010"/>
                  </a:cubicBezTo>
                  <a:cubicBezTo>
                    <a:pt x="4455" y="7822"/>
                    <a:pt x="4325" y="7722"/>
                    <a:pt x="4237" y="7722"/>
                  </a:cubicBezTo>
                  <a:cubicBezTo>
                    <a:pt x="4128" y="7722"/>
                    <a:pt x="4084" y="7878"/>
                    <a:pt x="4039" y="8211"/>
                  </a:cubicBezTo>
                  <a:cubicBezTo>
                    <a:pt x="4008" y="8445"/>
                    <a:pt x="3970" y="8660"/>
                    <a:pt x="3953" y="8692"/>
                  </a:cubicBezTo>
                  <a:cubicBezTo>
                    <a:pt x="3950" y="8697"/>
                    <a:pt x="3946" y="8700"/>
                    <a:pt x="3942" y="8700"/>
                  </a:cubicBezTo>
                  <a:cubicBezTo>
                    <a:pt x="3901" y="8700"/>
                    <a:pt x="3811" y="8407"/>
                    <a:pt x="3736" y="8018"/>
                  </a:cubicBezTo>
                  <a:cubicBezTo>
                    <a:pt x="3707" y="7870"/>
                    <a:pt x="3671" y="7746"/>
                    <a:pt x="3657" y="7746"/>
                  </a:cubicBezTo>
                  <a:cubicBezTo>
                    <a:pt x="3642" y="7746"/>
                    <a:pt x="3625" y="7650"/>
                    <a:pt x="3619" y="7535"/>
                  </a:cubicBezTo>
                  <a:cubicBezTo>
                    <a:pt x="3614" y="7420"/>
                    <a:pt x="3580" y="7252"/>
                    <a:pt x="3543" y="7165"/>
                  </a:cubicBezTo>
                  <a:cubicBezTo>
                    <a:pt x="3507" y="7079"/>
                    <a:pt x="3489" y="6989"/>
                    <a:pt x="3503" y="6966"/>
                  </a:cubicBezTo>
                  <a:cubicBezTo>
                    <a:pt x="3516" y="6943"/>
                    <a:pt x="3499" y="6880"/>
                    <a:pt x="3461" y="6822"/>
                  </a:cubicBezTo>
                  <a:cubicBezTo>
                    <a:pt x="3425" y="6766"/>
                    <a:pt x="3375" y="6598"/>
                    <a:pt x="3348" y="6446"/>
                  </a:cubicBezTo>
                  <a:cubicBezTo>
                    <a:pt x="3322" y="6295"/>
                    <a:pt x="3257" y="5961"/>
                    <a:pt x="3203" y="5698"/>
                  </a:cubicBezTo>
                  <a:lnTo>
                    <a:pt x="3104" y="5224"/>
                  </a:lnTo>
                  <a:lnTo>
                    <a:pt x="3390" y="5175"/>
                  </a:lnTo>
                  <a:cubicBezTo>
                    <a:pt x="3546" y="5148"/>
                    <a:pt x="3802" y="5067"/>
                    <a:pt x="3955" y="4995"/>
                  </a:cubicBezTo>
                  <a:cubicBezTo>
                    <a:pt x="4106" y="4925"/>
                    <a:pt x="4243" y="4865"/>
                    <a:pt x="4255" y="4862"/>
                  </a:cubicBezTo>
                  <a:cubicBezTo>
                    <a:pt x="4255" y="4862"/>
                    <a:pt x="4255" y="4862"/>
                    <a:pt x="4255" y="4862"/>
                  </a:cubicBezTo>
                  <a:close/>
                  <a:moveTo>
                    <a:pt x="2839" y="0"/>
                  </a:moveTo>
                  <a:cubicBezTo>
                    <a:pt x="2717" y="0"/>
                    <a:pt x="2599" y="8"/>
                    <a:pt x="2491" y="26"/>
                  </a:cubicBezTo>
                  <a:cubicBezTo>
                    <a:pt x="2364" y="46"/>
                    <a:pt x="2217" y="81"/>
                    <a:pt x="2168" y="104"/>
                  </a:cubicBezTo>
                  <a:cubicBezTo>
                    <a:pt x="2116" y="127"/>
                    <a:pt x="1987" y="177"/>
                    <a:pt x="1872" y="218"/>
                  </a:cubicBezTo>
                  <a:cubicBezTo>
                    <a:pt x="1420" y="378"/>
                    <a:pt x="835" y="930"/>
                    <a:pt x="596" y="1419"/>
                  </a:cubicBezTo>
                  <a:cubicBezTo>
                    <a:pt x="384" y="1856"/>
                    <a:pt x="315" y="2155"/>
                    <a:pt x="317" y="2636"/>
                  </a:cubicBezTo>
                  <a:cubicBezTo>
                    <a:pt x="320" y="3355"/>
                    <a:pt x="562" y="3927"/>
                    <a:pt x="1094" y="4476"/>
                  </a:cubicBezTo>
                  <a:lnTo>
                    <a:pt x="1333" y="4722"/>
                  </a:lnTo>
                  <a:lnTo>
                    <a:pt x="1237" y="5015"/>
                  </a:lnTo>
                  <a:cubicBezTo>
                    <a:pt x="1146" y="5289"/>
                    <a:pt x="848" y="6259"/>
                    <a:pt x="690" y="6793"/>
                  </a:cubicBezTo>
                  <a:cubicBezTo>
                    <a:pt x="653" y="6921"/>
                    <a:pt x="616" y="7065"/>
                    <a:pt x="610" y="7116"/>
                  </a:cubicBezTo>
                  <a:cubicBezTo>
                    <a:pt x="604" y="7165"/>
                    <a:pt x="586" y="7239"/>
                    <a:pt x="575" y="7274"/>
                  </a:cubicBezTo>
                  <a:cubicBezTo>
                    <a:pt x="562" y="7310"/>
                    <a:pt x="492" y="7541"/>
                    <a:pt x="417" y="7792"/>
                  </a:cubicBezTo>
                  <a:cubicBezTo>
                    <a:pt x="25" y="9103"/>
                    <a:pt x="0" y="9266"/>
                    <a:pt x="190" y="9294"/>
                  </a:cubicBezTo>
                  <a:cubicBezTo>
                    <a:pt x="198" y="9295"/>
                    <a:pt x="206" y="9296"/>
                    <a:pt x="215" y="9296"/>
                  </a:cubicBezTo>
                  <a:cubicBezTo>
                    <a:pt x="265" y="9296"/>
                    <a:pt x="327" y="9278"/>
                    <a:pt x="359" y="9252"/>
                  </a:cubicBezTo>
                  <a:cubicBezTo>
                    <a:pt x="490" y="9145"/>
                    <a:pt x="935" y="8510"/>
                    <a:pt x="935" y="8429"/>
                  </a:cubicBezTo>
                  <a:cubicBezTo>
                    <a:pt x="935" y="8388"/>
                    <a:pt x="950" y="8351"/>
                    <a:pt x="967" y="8351"/>
                  </a:cubicBezTo>
                  <a:cubicBezTo>
                    <a:pt x="1029" y="8351"/>
                    <a:pt x="1325" y="7917"/>
                    <a:pt x="1295" y="7870"/>
                  </a:cubicBezTo>
                  <a:cubicBezTo>
                    <a:pt x="1282" y="7849"/>
                    <a:pt x="1293" y="7838"/>
                    <a:pt x="1319" y="7838"/>
                  </a:cubicBezTo>
                  <a:cubicBezTo>
                    <a:pt x="1327" y="7838"/>
                    <a:pt x="1335" y="7838"/>
                    <a:pt x="1345" y="7840"/>
                  </a:cubicBezTo>
                  <a:cubicBezTo>
                    <a:pt x="1430" y="7857"/>
                    <a:pt x="1700" y="8565"/>
                    <a:pt x="1794" y="9017"/>
                  </a:cubicBezTo>
                  <a:cubicBezTo>
                    <a:pt x="1843" y="9252"/>
                    <a:pt x="1901" y="9362"/>
                    <a:pt x="1984" y="9362"/>
                  </a:cubicBezTo>
                  <a:cubicBezTo>
                    <a:pt x="2009" y="9362"/>
                    <a:pt x="2037" y="9351"/>
                    <a:pt x="2068" y="9331"/>
                  </a:cubicBezTo>
                  <a:cubicBezTo>
                    <a:pt x="2217" y="9233"/>
                    <a:pt x="2365" y="8671"/>
                    <a:pt x="2576" y="7406"/>
                  </a:cubicBezTo>
                  <a:cubicBezTo>
                    <a:pt x="2645" y="6991"/>
                    <a:pt x="2740" y="6523"/>
                    <a:pt x="2788" y="6368"/>
                  </a:cubicBezTo>
                  <a:cubicBezTo>
                    <a:pt x="2835" y="6212"/>
                    <a:pt x="2887" y="6030"/>
                    <a:pt x="2903" y="5959"/>
                  </a:cubicBezTo>
                  <a:lnTo>
                    <a:pt x="2931" y="5832"/>
                  </a:lnTo>
                  <a:lnTo>
                    <a:pt x="2989" y="5996"/>
                  </a:lnTo>
                  <a:cubicBezTo>
                    <a:pt x="3020" y="6086"/>
                    <a:pt x="3057" y="6259"/>
                    <a:pt x="3071" y="6379"/>
                  </a:cubicBezTo>
                  <a:cubicBezTo>
                    <a:pt x="3085" y="6497"/>
                    <a:pt x="3124" y="6667"/>
                    <a:pt x="3157" y="6753"/>
                  </a:cubicBezTo>
                  <a:cubicBezTo>
                    <a:pt x="3214" y="6902"/>
                    <a:pt x="3323" y="7352"/>
                    <a:pt x="3432" y="7899"/>
                  </a:cubicBezTo>
                  <a:cubicBezTo>
                    <a:pt x="3539" y="8425"/>
                    <a:pt x="3577" y="8591"/>
                    <a:pt x="3608" y="8655"/>
                  </a:cubicBezTo>
                  <a:cubicBezTo>
                    <a:pt x="3624" y="8691"/>
                    <a:pt x="3683" y="8865"/>
                    <a:pt x="3739" y="9037"/>
                  </a:cubicBezTo>
                  <a:cubicBezTo>
                    <a:pt x="3842" y="9362"/>
                    <a:pt x="3912" y="9473"/>
                    <a:pt x="4017" y="9473"/>
                  </a:cubicBezTo>
                  <a:cubicBezTo>
                    <a:pt x="4121" y="9473"/>
                    <a:pt x="4171" y="9317"/>
                    <a:pt x="4234" y="8778"/>
                  </a:cubicBezTo>
                  <a:cubicBezTo>
                    <a:pt x="4286" y="8335"/>
                    <a:pt x="4296" y="8163"/>
                    <a:pt x="4379" y="8163"/>
                  </a:cubicBezTo>
                  <a:cubicBezTo>
                    <a:pt x="4437" y="8163"/>
                    <a:pt x="4530" y="8247"/>
                    <a:pt x="4698" y="8381"/>
                  </a:cubicBezTo>
                  <a:cubicBezTo>
                    <a:pt x="4892" y="8535"/>
                    <a:pt x="5082" y="8685"/>
                    <a:pt x="5117" y="8712"/>
                  </a:cubicBezTo>
                  <a:cubicBezTo>
                    <a:pt x="5153" y="8740"/>
                    <a:pt x="5270" y="8836"/>
                    <a:pt x="5372" y="8924"/>
                  </a:cubicBezTo>
                  <a:cubicBezTo>
                    <a:pt x="5497" y="9030"/>
                    <a:pt x="5569" y="9081"/>
                    <a:pt x="5624" y="9081"/>
                  </a:cubicBezTo>
                  <a:cubicBezTo>
                    <a:pt x="5669" y="9081"/>
                    <a:pt x="5703" y="9047"/>
                    <a:pt x="5745" y="8983"/>
                  </a:cubicBezTo>
                  <a:cubicBezTo>
                    <a:pt x="5813" y="8882"/>
                    <a:pt x="5805" y="8845"/>
                    <a:pt x="5554" y="8129"/>
                  </a:cubicBezTo>
                  <a:cubicBezTo>
                    <a:pt x="5307" y="7422"/>
                    <a:pt x="5166" y="6971"/>
                    <a:pt x="4918" y="6087"/>
                  </a:cubicBezTo>
                  <a:cubicBezTo>
                    <a:pt x="4859" y="5875"/>
                    <a:pt x="4753" y="5507"/>
                    <a:pt x="4684" y="5273"/>
                  </a:cubicBezTo>
                  <a:cubicBezTo>
                    <a:pt x="4615" y="5039"/>
                    <a:pt x="4558" y="4805"/>
                    <a:pt x="4558" y="4755"/>
                  </a:cubicBezTo>
                  <a:cubicBezTo>
                    <a:pt x="4558" y="4705"/>
                    <a:pt x="4671" y="4546"/>
                    <a:pt x="4808" y="4398"/>
                  </a:cubicBezTo>
                  <a:cubicBezTo>
                    <a:pt x="5067" y="4122"/>
                    <a:pt x="5372" y="3576"/>
                    <a:pt x="5469" y="3219"/>
                  </a:cubicBezTo>
                  <a:cubicBezTo>
                    <a:pt x="5497" y="3112"/>
                    <a:pt x="5520" y="2832"/>
                    <a:pt x="5520" y="2594"/>
                  </a:cubicBezTo>
                  <a:cubicBezTo>
                    <a:pt x="5520" y="1953"/>
                    <a:pt x="5328" y="1428"/>
                    <a:pt x="4899" y="901"/>
                  </a:cubicBezTo>
                  <a:cubicBezTo>
                    <a:pt x="4713" y="672"/>
                    <a:pt x="4275" y="346"/>
                    <a:pt x="3995" y="228"/>
                  </a:cubicBezTo>
                  <a:cubicBezTo>
                    <a:pt x="3650" y="82"/>
                    <a:pt x="3221" y="0"/>
                    <a:pt x="2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70"/>
            <p:cNvSpPr/>
            <p:nvPr/>
          </p:nvSpPr>
          <p:spPr>
            <a:xfrm>
              <a:off x="3795250" y="1728225"/>
              <a:ext cx="95600" cy="89950"/>
            </a:xfrm>
            <a:custGeom>
              <a:avLst/>
              <a:gdLst/>
              <a:ahLst/>
              <a:cxnLst/>
              <a:rect l="l" t="t" r="r" b="b"/>
              <a:pathLst>
                <a:path w="3824" h="3598" extrusionOk="0">
                  <a:moveTo>
                    <a:pt x="1805" y="267"/>
                  </a:moveTo>
                  <a:cubicBezTo>
                    <a:pt x="1986" y="267"/>
                    <a:pt x="2168" y="302"/>
                    <a:pt x="2301" y="372"/>
                  </a:cubicBezTo>
                  <a:cubicBezTo>
                    <a:pt x="2385" y="416"/>
                    <a:pt x="2523" y="474"/>
                    <a:pt x="2610" y="502"/>
                  </a:cubicBezTo>
                  <a:cubicBezTo>
                    <a:pt x="2814" y="571"/>
                    <a:pt x="3227" y="1001"/>
                    <a:pt x="3348" y="1272"/>
                  </a:cubicBezTo>
                  <a:cubicBezTo>
                    <a:pt x="3597" y="1835"/>
                    <a:pt x="3372" y="2544"/>
                    <a:pt x="2819" y="2942"/>
                  </a:cubicBezTo>
                  <a:cubicBezTo>
                    <a:pt x="2396" y="3246"/>
                    <a:pt x="2273" y="3290"/>
                    <a:pt x="1850" y="3290"/>
                  </a:cubicBezTo>
                  <a:cubicBezTo>
                    <a:pt x="1492" y="3290"/>
                    <a:pt x="1443" y="3280"/>
                    <a:pt x="1196" y="3147"/>
                  </a:cubicBezTo>
                  <a:cubicBezTo>
                    <a:pt x="892" y="2984"/>
                    <a:pt x="485" y="2595"/>
                    <a:pt x="375" y="2366"/>
                  </a:cubicBezTo>
                  <a:cubicBezTo>
                    <a:pt x="213" y="2026"/>
                    <a:pt x="258" y="1568"/>
                    <a:pt x="497" y="1125"/>
                  </a:cubicBezTo>
                  <a:cubicBezTo>
                    <a:pt x="711" y="726"/>
                    <a:pt x="983" y="490"/>
                    <a:pt x="1410" y="331"/>
                  </a:cubicBezTo>
                  <a:cubicBezTo>
                    <a:pt x="1526" y="288"/>
                    <a:pt x="1665" y="267"/>
                    <a:pt x="1805" y="267"/>
                  </a:cubicBezTo>
                  <a:close/>
                  <a:moveTo>
                    <a:pt x="1655" y="1"/>
                  </a:moveTo>
                  <a:cubicBezTo>
                    <a:pt x="1501" y="1"/>
                    <a:pt x="1415" y="24"/>
                    <a:pt x="1261" y="89"/>
                  </a:cubicBezTo>
                  <a:cubicBezTo>
                    <a:pt x="843" y="266"/>
                    <a:pt x="660" y="409"/>
                    <a:pt x="364" y="792"/>
                  </a:cubicBezTo>
                  <a:cubicBezTo>
                    <a:pt x="166" y="1048"/>
                    <a:pt x="6" y="1564"/>
                    <a:pt x="3" y="1955"/>
                  </a:cubicBezTo>
                  <a:cubicBezTo>
                    <a:pt x="1" y="2205"/>
                    <a:pt x="20" y="2292"/>
                    <a:pt x="120" y="2476"/>
                  </a:cubicBezTo>
                  <a:cubicBezTo>
                    <a:pt x="254" y="2723"/>
                    <a:pt x="656" y="3164"/>
                    <a:pt x="805" y="3228"/>
                  </a:cubicBezTo>
                  <a:cubicBezTo>
                    <a:pt x="858" y="3252"/>
                    <a:pt x="949" y="3309"/>
                    <a:pt x="1010" y="3358"/>
                  </a:cubicBezTo>
                  <a:cubicBezTo>
                    <a:pt x="1072" y="3407"/>
                    <a:pt x="1149" y="3451"/>
                    <a:pt x="1183" y="3457"/>
                  </a:cubicBezTo>
                  <a:cubicBezTo>
                    <a:pt x="1217" y="3462"/>
                    <a:pt x="1266" y="3479"/>
                    <a:pt x="1288" y="3493"/>
                  </a:cubicBezTo>
                  <a:cubicBezTo>
                    <a:pt x="1312" y="3508"/>
                    <a:pt x="1438" y="3542"/>
                    <a:pt x="1570" y="3569"/>
                  </a:cubicBezTo>
                  <a:cubicBezTo>
                    <a:pt x="1664" y="3588"/>
                    <a:pt x="1759" y="3598"/>
                    <a:pt x="1854" y="3598"/>
                  </a:cubicBezTo>
                  <a:cubicBezTo>
                    <a:pt x="2285" y="3598"/>
                    <a:pt x="2730" y="3406"/>
                    <a:pt x="3151" y="3034"/>
                  </a:cubicBezTo>
                  <a:cubicBezTo>
                    <a:pt x="3586" y="2652"/>
                    <a:pt x="3823" y="1930"/>
                    <a:pt x="3691" y="1401"/>
                  </a:cubicBezTo>
                  <a:cubicBezTo>
                    <a:pt x="3583" y="969"/>
                    <a:pt x="3144" y="416"/>
                    <a:pt x="2786" y="261"/>
                  </a:cubicBezTo>
                  <a:cubicBezTo>
                    <a:pt x="2387" y="88"/>
                    <a:pt x="2172" y="30"/>
                    <a:pt x="1849" y="9"/>
                  </a:cubicBezTo>
                  <a:cubicBezTo>
                    <a:pt x="1772" y="4"/>
                    <a:pt x="1709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70"/>
            <p:cNvSpPr/>
            <p:nvPr/>
          </p:nvSpPr>
          <p:spPr>
            <a:xfrm>
              <a:off x="3811825" y="1747625"/>
              <a:ext cx="60150" cy="47250"/>
            </a:xfrm>
            <a:custGeom>
              <a:avLst/>
              <a:gdLst/>
              <a:ahLst/>
              <a:cxnLst/>
              <a:rect l="l" t="t" r="r" b="b"/>
              <a:pathLst>
                <a:path w="2406" h="1890" extrusionOk="0">
                  <a:moveTo>
                    <a:pt x="1076" y="817"/>
                  </a:moveTo>
                  <a:cubicBezTo>
                    <a:pt x="1107" y="817"/>
                    <a:pt x="1143" y="819"/>
                    <a:pt x="1186" y="821"/>
                  </a:cubicBezTo>
                  <a:cubicBezTo>
                    <a:pt x="1371" y="832"/>
                    <a:pt x="1404" y="847"/>
                    <a:pt x="1404" y="919"/>
                  </a:cubicBezTo>
                  <a:cubicBezTo>
                    <a:pt x="1404" y="994"/>
                    <a:pt x="1370" y="1008"/>
                    <a:pt x="1155" y="1019"/>
                  </a:cubicBezTo>
                  <a:cubicBezTo>
                    <a:pt x="1107" y="1021"/>
                    <a:pt x="1068" y="1023"/>
                    <a:pt x="1037" y="1023"/>
                  </a:cubicBezTo>
                  <a:cubicBezTo>
                    <a:pt x="926" y="1023"/>
                    <a:pt x="907" y="1005"/>
                    <a:pt x="907" y="948"/>
                  </a:cubicBezTo>
                  <a:cubicBezTo>
                    <a:pt x="907" y="848"/>
                    <a:pt x="934" y="817"/>
                    <a:pt x="1076" y="817"/>
                  </a:cubicBezTo>
                  <a:close/>
                  <a:moveTo>
                    <a:pt x="1016" y="0"/>
                  </a:moveTo>
                  <a:cubicBezTo>
                    <a:pt x="977" y="0"/>
                    <a:pt x="934" y="30"/>
                    <a:pt x="911" y="73"/>
                  </a:cubicBezTo>
                  <a:cubicBezTo>
                    <a:pt x="885" y="122"/>
                    <a:pt x="865" y="190"/>
                    <a:pt x="865" y="229"/>
                  </a:cubicBezTo>
                  <a:cubicBezTo>
                    <a:pt x="865" y="268"/>
                    <a:pt x="836" y="354"/>
                    <a:pt x="798" y="425"/>
                  </a:cubicBezTo>
                  <a:cubicBezTo>
                    <a:pt x="734" y="543"/>
                    <a:pt x="716" y="550"/>
                    <a:pt x="457" y="550"/>
                  </a:cubicBezTo>
                  <a:cubicBezTo>
                    <a:pt x="256" y="550"/>
                    <a:pt x="178" y="566"/>
                    <a:pt x="160" y="612"/>
                  </a:cubicBezTo>
                  <a:cubicBezTo>
                    <a:pt x="118" y="725"/>
                    <a:pt x="253" y="808"/>
                    <a:pt x="480" y="808"/>
                  </a:cubicBezTo>
                  <a:cubicBezTo>
                    <a:pt x="681" y="808"/>
                    <a:pt x="688" y="813"/>
                    <a:pt x="652" y="908"/>
                  </a:cubicBezTo>
                  <a:cubicBezTo>
                    <a:pt x="621" y="991"/>
                    <a:pt x="582" y="1007"/>
                    <a:pt x="406" y="1009"/>
                  </a:cubicBezTo>
                  <a:cubicBezTo>
                    <a:pt x="135" y="1012"/>
                    <a:pt x="0" y="1081"/>
                    <a:pt x="31" y="1199"/>
                  </a:cubicBezTo>
                  <a:cubicBezTo>
                    <a:pt x="49" y="1269"/>
                    <a:pt x="72" y="1289"/>
                    <a:pt x="220" y="1289"/>
                  </a:cubicBezTo>
                  <a:cubicBezTo>
                    <a:pt x="262" y="1289"/>
                    <a:pt x="315" y="1287"/>
                    <a:pt x="382" y="1285"/>
                  </a:cubicBezTo>
                  <a:cubicBezTo>
                    <a:pt x="408" y="1284"/>
                    <a:pt x="432" y="1283"/>
                    <a:pt x="451" y="1283"/>
                  </a:cubicBezTo>
                  <a:cubicBezTo>
                    <a:pt x="551" y="1283"/>
                    <a:pt x="564" y="1299"/>
                    <a:pt x="546" y="1355"/>
                  </a:cubicBezTo>
                  <a:cubicBezTo>
                    <a:pt x="508" y="1482"/>
                    <a:pt x="499" y="1782"/>
                    <a:pt x="532" y="1836"/>
                  </a:cubicBezTo>
                  <a:cubicBezTo>
                    <a:pt x="551" y="1867"/>
                    <a:pt x="603" y="1889"/>
                    <a:pt x="652" y="1889"/>
                  </a:cubicBezTo>
                  <a:cubicBezTo>
                    <a:pt x="749" y="1889"/>
                    <a:pt x="821" y="1738"/>
                    <a:pt x="821" y="1532"/>
                  </a:cubicBezTo>
                  <a:cubicBezTo>
                    <a:pt x="821" y="1454"/>
                    <a:pt x="835" y="1370"/>
                    <a:pt x="853" y="1344"/>
                  </a:cubicBezTo>
                  <a:cubicBezTo>
                    <a:pt x="876" y="1308"/>
                    <a:pt x="1054" y="1276"/>
                    <a:pt x="1201" y="1276"/>
                  </a:cubicBezTo>
                  <a:cubicBezTo>
                    <a:pt x="1231" y="1276"/>
                    <a:pt x="1260" y="1278"/>
                    <a:pt x="1285" y="1281"/>
                  </a:cubicBezTo>
                  <a:cubicBezTo>
                    <a:pt x="1350" y="1288"/>
                    <a:pt x="1358" y="1483"/>
                    <a:pt x="1294" y="1523"/>
                  </a:cubicBezTo>
                  <a:cubicBezTo>
                    <a:pt x="1270" y="1537"/>
                    <a:pt x="1252" y="1614"/>
                    <a:pt x="1252" y="1696"/>
                  </a:cubicBezTo>
                  <a:cubicBezTo>
                    <a:pt x="1252" y="1827"/>
                    <a:pt x="1264" y="1845"/>
                    <a:pt x="1359" y="1845"/>
                  </a:cubicBezTo>
                  <a:cubicBezTo>
                    <a:pt x="1483" y="1845"/>
                    <a:pt x="1504" y="1807"/>
                    <a:pt x="1546" y="1516"/>
                  </a:cubicBezTo>
                  <a:cubicBezTo>
                    <a:pt x="1577" y="1306"/>
                    <a:pt x="1577" y="1306"/>
                    <a:pt x="1749" y="1301"/>
                  </a:cubicBezTo>
                  <a:cubicBezTo>
                    <a:pt x="2062" y="1290"/>
                    <a:pt x="2074" y="1286"/>
                    <a:pt x="2074" y="1199"/>
                  </a:cubicBezTo>
                  <a:cubicBezTo>
                    <a:pt x="2074" y="1127"/>
                    <a:pt x="1962" y="1031"/>
                    <a:pt x="1883" y="1031"/>
                  </a:cubicBezTo>
                  <a:cubicBezTo>
                    <a:pt x="1878" y="1031"/>
                    <a:pt x="1873" y="1032"/>
                    <a:pt x="1869" y="1033"/>
                  </a:cubicBezTo>
                  <a:cubicBezTo>
                    <a:pt x="1848" y="1036"/>
                    <a:pt x="1828" y="1038"/>
                    <a:pt x="1811" y="1038"/>
                  </a:cubicBezTo>
                  <a:cubicBezTo>
                    <a:pt x="1730" y="1038"/>
                    <a:pt x="1684" y="1003"/>
                    <a:pt x="1684" y="941"/>
                  </a:cubicBezTo>
                  <a:cubicBezTo>
                    <a:pt x="1684" y="862"/>
                    <a:pt x="1713" y="854"/>
                    <a:pt x="2004" y="854"/>
                  </a:cubicBezTo>
                  <a:cubicBezTo>
                    <a:pt x="2349" y="854"/>
                    <a:pt x="2406" y="823"/>
                    <a:pt x="2329" y="681"/>
                  </a:cubicBezTo>
                  <a:cubicBezTo>
                    <a:pt x="2294" y="620"/>
                    <a:pt x="2252" y="597"/>
                    <a:pt x="2157" y="597"/>
                  </a:cubicBezTo>
                  <a:cubicBezTo>
                    <a:pt x="2146" y="597"/>
                    <a:pt x="2135" y="597"/>
                    <a:pt x="2123" y="598"/>
                  </a:cubicBezTo>
                  <a:cubicBezTo>
                    <a:pt x="2036" y="602"/>
                    <a:pt x="1968" y="605"/>
                    <a:pt x="1916" y="605"/>
                  </a:cubicBezTo>
                  <a:cubicBezTo>
                    <a:pt x="1738" y="605"/>
                    <a:pt x="1743" y="568"/>
                    <a:pt x="1761" y="402"/>
                  </a:cubicBezTo>
                  <a:cubicBezTo>
                    <a:pt x="1778" y="250"/>
                    <a:pt x="1767" y="204"/>
                    <a:pt x="1713" y="182"/>
                  </a:cubicBezTo>
                  <a:cubicBezTo>
                    <a:pt x="1697" y="176"/>
                    <a:pt x="1681" y="174"/>
                    <a:pt x="1666" y="174"/>
                  </a:cubicBezTo>
                  <a:cubicBezTo>
                    <a:pt x="1579" y="174"/>
                    <a:pt x="1511" y="270"/>
                    <a:pt x="1511" y="407"/>
                  </a:cubicBezTo>
                  <a:lnTo>
                    <a:pt x="1511" y="550"/>
                  </a:lnTo>
                  <a:lnTo>
                    <a:pt x="1270" y="550"/>
                  </a:lnTo>
                  <a:cubicBezTo>
                    <a:pt x="1041" y="550"/>
                    <a:pt x="1032" y="546"/>
                    <a:pt x="1065" y="452"/>
                  </a:cubicBezTo>
                  <a:cubicBezTo>
                    <a:pt x="1128" y="271"/>
                    <a:pt x="1109" y="17"/>
                    <a:pt x="1030" y="2"/>
                  </a:cubicBezTo>
                  <a:cubicBezTo>
                    <a:pt x="1025" y="1"/>
                    <a:pt x="1021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5" name="Google Shape;2815;p70"/>
          <p:cNvGrpSpPr/>
          <p:nvPr/>
        </p:nvGrpSpPr>
        <p:grpSpPr>
          <a:xfrm>
            <a:off x="8007950" y="825421"/>
            <a:ext cx="270000" cy="566100"/>
            <a:chOff x="5947650" y="791850"/>
            <a:chExt cx="270000" cy="566100"/>
          </a:xfrm>
        </p:grpSpPr>
        <p:sp>
          <p:nvSpPr>
            <p:cNvPr id="2816" name="Google Shape;2816;p70"/>
            <p:cNvSpPr/>
            <p:nvPr/>
          </p:nvSpPr>
          <p:spPr>
            <a:xfrm>
              <a:off x="5947650" y="791850"/>
              <a:ext cx="270000" cy="566100"/>
            </a:xfrm>
            <a:custGeom>
              <a:avLst/>
              <a:gdLst/>
              <a:ahLst/>
              <a:cxnLst/>
              <a:rect l="l" t="t" r="r" b="b"/>
              <a:pathLst>
                <a:path w="10800" h="22644" extrusionOk="0">
                  <a:moveTo>
                    <a:pt x="3206" y="2168"/>
                  </a:moveTo>
                  <a:lnTo>
                    <a:pt x="3328" y="2181"/>
                  </a:lnTo>
                  <a:cubicBezTo>
                    <a:pt x="3396" y="2188"/>
                    <a:pt x="3721" y="2298"/>
                    <a:pt x="4054" y="2427"/>
                  </a:cubicBezTo>
                  <a:cubicBezTo>
                    <a:pt x="4382" y="2554"/>
                    <a:pt x="4680" y="2656"/>
                    <a:pt x="4727" y="2656"/>
                  </a:cubicBezTo>
                  <a:cubicBezTo>
                    <a:pt x="4728" y="2656"/>
                    <a:pt x="4729" y="2656"/>
                    <a:pt x="4729" y="2656"/>
                  </a:cubicBezTo>
                  <a:cubicBezTo>
                    <a:pt x="4730" y="2656"/>
                    <a:pt x="4731" y="2655"/>
                    <a:pt x="4733" y="2655"/>
                  </a:cubicBezTo>
                  <a:cubicBezTo>
                    <a:pt x="4780" y="2655"/>
                    <a:pt x="5000" y="2694"/>
                    <a:pt x="5225" y="2742"/>
                  </a:cubicBezTo>
                  <a:cubicBezTo>
                    <a:pt x="5553" y="2813"/>
                    <a:pt x="6000" y="2966"/>
                    <a:pt x="7203" y="3424"/>
                  </a:cubicBezTo>
                  <a:cubicBezTo>
                    <a:pt x="8056" y="3747"/>
                    <a:pt x="8826" y="4051"/>
                    <a:pt x="8912" y="4095"/>
                  </a:cubicBezTo>
                  <a:cubicBezTo>
                    <a:pt x="9074" y="4180"/>
                    <a:pt x="10148" y="4709"/>
                    <a:pt x="10348" y="4803"/>
                  </a:cubicBezTo>
                  <a:cubicBezTo>
                    <a:pt x="10501" y="4874"/>
                    <a:pt x="10486" y="4949"/>
                    <a:pt x="10218" y="5464"/>
                  </a:cubicBezTo>
                  <a:cubicBezTo>
                    <a:pt x="10075" y="5738"/>
                    <a:pt x="10039" y="5839"/>
                    <a:pt x="9902" y="5839"/>
                  </a:cubicBezTo>
                  <a:cubicBezTo>
                    <a:pt x="9813" y="5839"/>
                    <a:pt x="9680" y="5796"/>
                    <a:pt x="9447" y="5729"/>
                  </a:cubicBezTo>
                  <a:lnTo>
                    <a:pt x="9062" y="5620"/>
                  </a:lnTo>
                  <a:lnTo>
                    <a:pt x="9175" y="5313"/>
                  </a:lnTo>
                  <a:cubicBezTo>
                    <a:pt x="9276" y="5040"/>
                    <a:pt x="9280" y="5002"/>
                    <a:pt x="9215" y="4957"/>
                  </a:cubicBezTo>
                  <a:cubicBezTo>
                    <a:pt x="9193" y="4942"/>
                    <a:pt x="9172" y="4934"/>
                    <a:pt x="9150" y="4934"/>
                  </a:cubicBezTo>
                  <a:cubicBezTo>
                    <a:pt x="9075" y="4934"/>
                    <a:pt x="9002" y="5029"/>
                    <a:pt x="8931" y="5222"/>
                  </a:cubicBezTo>
                  <a:cubicBezTo>
                    <a:pt x="8865" y="5396"/>
                    <a:pt x="8824" y="5466"/>
                    <a:pt x="8741" y="5466"/>
                  </a:cubicBezTo>
                  <a:cubicBezTo>
                    <a:pt x="8696" y="5466"/>
                    <a:pt x="8638" y="5446"/>
                    <a:pt x="8557" y="5410"/>
                  </a:cubicBezTo>
                  <a:lnTo>
                    <a:pt x="8366" y="5324"/>
                  </a:lnTo>
                  <a:lnTo>
                    <a:pt x="8447" y="5037"/>
                  </a:lnTo>
                  <a:cubicBezTo>
                    <a:pt x="8507" y="4826"/>
                    <a:pt x="8515" y="4731"/>
                    <a:pt x="8476" y="4681"/>
                  </a:cubicBezTo>
                  <a:cubicBezTo>
                    <a:pt x="8450" y="4648"/>
                    <a:pt x="8427" y="4630"/>
                    <a:pt x="8404" y="4630"/>
                  </a:cubicBezTo>
                  <a:cubicBezTo>
                    <a:pt x="8347" y="4630"/>
                    <a:pt x="8288" y="4744"/>
                    <a:pt x="8181" y="5024"/>
                  </a:cubicBezTo>
                  <a:lnTo>
                    <a:pt x="8090" y="5262"/>
                  </a:lnTo>
                  <a:lnTo>
                    <a:pt x="7666" y="5072"/>
                  </a:lnTo>
                  <a:cubicBezTo>
                    <a:pt x="7432" y="4968"/>
                    <a:pt x="7236" y="4861"/>
                    <a:pt x="7230" y="4833"/>
                  </a:cubicBezTo>
                  <a:cubicBezTo>
                    <a:pt x="7225" y="4805"/>
                    <a:pt x="7246" y="4727"/>
                    <a:pt x="7280" y="4656"/>
                  </a:cubicBezTo>
                  <a:cubicBezTo>
                    <a:pt x="7365" y="4477"/>
                    <a:pt x="7363" y="4381"/>
                    <a:pt x="7276" y="4348"/>
                  </a:cubicBezTo>
                  <a:cubicBezTo>
                    <a:pt x="7256" y="4340"/>
                    <a:pt x="7237" y="4336"/>
                    <a:pt x="7220" y="4336"/>
                  </a:cubicBezTo>
                  <a:cubicBezTo>
                    <a:pt x="7154" y="4336"/>
                    <a:pt x="7106" y="4395"/>
                    <a:pt x="7029" y="4551"/>
                  </a:cubicBezTo>
                  <a:cubicBezTo>
                    <a:pt x="6984" y="4639"/>
                    <a:pt x="6945" y="4712"/>
                    <a:pt x="6939" y="4714"/>
                  </a:cubicBezTo>
                  <a:cubicBezTo>
                    <a:pt x="6939" y="4714"/>
                    <a:pt x="6939" y="4714"/>
                    <a:pt x="6939" y="4714"/>
                  </a:cubicBezTo>
                  <a:cubicBezTo>
                    <a:pt x="6926" y="4714"/>
                    <a:pt x="6802" y="4659"/>
                    <a:pt x="6657" y="4589"/>
                  </a:cubicBezTo>
                  <a:lnTo>
                    <a:pt x="6385" y="4458"/>
                  </a:lnTo>
                  <a:lnTo>
                    <a:pt x="6466" y="4177"/>
                  </a:lnTo>
                  <a:cubicBezTo>
                    <a:pt x="6541" y="3918"/>
                    <a:pt x="6516" y="3784"/>
                    <a:pt x="6450" y="3784"/>
                  </a:cubicBezTo>
                  <a:cubicBezTo>
                    <a:pt x="6390" y="3784"/>
                    <a:pt x="6295" y="3895"/>
                    <a:pt x="6210" y="4127"/>
                  </a:cubicBezTo>
                  <a:lnTo>
                    <a:pt x="6115" y="4384"/>
                  </a:lnTo>
                  <a:lnTo>
                    <a:pt x="5912" y="4282"/>
                  </a:lnTo>
                  <a:cubicBezTo>
                    <a:pt x="5614" y="4130"/>
                    <a:pt x="5614" y="4130"/>
                    <a:pt x="5699" y="3902"/>
                  </a:cubicBezTo>
                  <a:cubicBezTo>
                    <a:pt x="5772" y="3707"/>
                    <a:pt x="5772" y="3603"/>
                    <a:pt x="5701" y="3603"/>
                  </a:cubicBezTo>
                  <a:cubicBezTo>
                    <a:pt x="5684" y="3603"/>
                    <a:pt x="5662" y="3609"/>
                    <a:pt x="5637" y="3621"/>
                  </a:cubicBezTo>
                  <a:cubicBezTo>
                    <a:pt x="5584" y="3647"/>
                    <a:pt x="5527" y="3735"/>
                    <a:pt x="5479" y="3865"/>
                  </a:cubicBezTo>
                  <a:lnTo>
                    <a:pt x="5403" y="4070"/>
                  </a:lnTo>
                  <a:lnTo>
                    <a:pt x="5170" y="3983"/>
                  </a:lnTo>
                  <a:lnTo>
                    <a:pt x="4936" y="3898"/>
                  </a:lnTo>
                  <a:lnTo>
                    <a:pt x="5004" y="3681"/>
                  </a:lnTo>
                  <a:cubicBezTo>
                    <a:pt x="5069" y="3469"/>
                    <a:pt x="5043" y="3333"/>
                    <a:pt x="4945" y="3333"/>
                  </a:cubicBezTo>
                  <a:cubicBezTo>
                    <a:pt x="4930" y="3333"/>
                    <a:pt x="4914" y="3336"/>
                    <a:pt x="4896" y="3342"/>
                  </a:cubicBezTo>
                  <a:cubicBezTo>
                    <a:pt x="4842" y="3361"/>
                    <a:pt x="4803" y="3432"/>
                    <a:pt x="4760" y="3587"/>
                  </a:cubicBezTo>
                  <a:lnTo>
                    <a:pt x="4699" y="3805"/>
                  </a:lnTo>
                  <a:lnTo>
                    <a:pt x="4408" y="3729"/>
                  </a:lnTo>
                  <a:cubicBezTo>
                    <a:pt x="4072" y="3642"/>
                    <a:pt x="4052" y="3612"/>
                    <a:pt x="4149" y="3349"/>
                  </a:cubicBezTo>
                  <a:cubicBezTo>
                    <a:pt x="4212" y="3181"/>
                    <a:pt x="4199" y="3108"/>
                    <a:pt x="4105" y="3108"/>
                  </a:cubicBezTo>
                  <a:cubicBezTo>
                    <a:pt x="4093" y="3108"/>
                    <a:pt x="4080" y="3109"/>
                    <a:pt x="4066" y="3112"/>
                  </a:cubicBezTo>
                  <a:cubicBezTo>
                    <a:pt x="4002" y="3121"/>
                    <a:pt x="3968" y="3175"/>
                    <a:pt x="3918" y="3335"/>
                  </a:cubicBezTo>
                  <a:lnTo>
                    <a:pt x="3853" y="3547"/>
                  </a:lnTo>
                  <a:lnTo>
                    <a:pt x="3666" y="3477"/>
                  </a:lnTo>
                  <a:lnTo>
                    <a:pt x="3479" y="3409"/>
                  </a:lnTo>
                  <a:lnTo>
                    <a:pt x="3593" y="3126"/>
                  </a:lnTo>
                  <a:cubicBezTo>
                    <a:pt x="3703" y="2850"/>
                    <a:pt x="3709" y="2745"/>
                    <a:pt x="3605" y="2745"/>
                  </a:cubicBezTo>
                  <a:cubicBezTo>
                    <a:pt x="3589" y="2745"/>
                    <a:pt x="3571" y="2747"/>
                    <a:pt x="3551" y="2752"/>
                  </a:cubicBezTo>
                  <a:cubicBezTo>
                    <a:pt x="3465" y="2770"/>
                    <a:pt x="3426" y="2821"/>
                    <a:pt x="3337" y="3034"/>
                  </a:cubicBezTo>
                  <a:lnTo>
                    <a:pt x="3228" y="3293"/>
                  </a:lnTo>
                  <a:lnTo>
                    <a:pt x="3047" y="3253"/>
                  </a:lnTo>
                  <a:cubicBezTo>
                    <a:pt x="2945" y="3230"/>
                    <a:pt x="2860" y="3199"/>
                    <a:pt x="2853" y="3183"/>
                  </a:cubicBezTo>
                  <a:cubicBezTo>
                    <a:pt x="2847" y="3168"/>
                    <a:pt x="2924" y="2932"/>
                    <a:pt x="3023" y="2662"/>
                  </a:cubicBezTo>
                  <a:lnTo>
                    <a:pt x="3206" y="2168"/>
                  </a:lnTo>
                  <a:close/>
                  <a:moveTo>
                    <a:pt x="2801" y="3480"/>
                  </a:moveTo>
                  <a:cubicBezTo>
                    <a:pt x="2812" y="3480"/>
                    <a:pt x="2823" y="3481"/>
                    <a:pt x="2834" y="3482"/>
                  </a:cubicBezTo>
                  <a:cubicBezTo>
                    <a:pt x="2964" y="3501"/>
                    <a:pt x="6795" y="4936"/>
                    <a:pt x="6855" y="4990"/>
                  </a:cubicBezTo>
                  <a:cubicBezTo>
                    <a:pt x="7015" y="5133"/>
                    <a:pt x="9289" y="6040"/>
                    <a:pt x="9581" y="6078"/>
                  </a:cubicBezTo>
                  <a:cubicBezTo>
                    <a:pt x="9699" y="6093"/>
                    <a:pt x="9788" y="6123"/>
                    <a:pt x="9801" y="6153"/>
                  </a:cubicBezTo>
                  <a:cubicBezTo>
                    <a:pt x="9814" y="6183"/>
                    <a:pt x="9726" y="6365"/>
                    <a:pt x="9587" y="6589"/>
                  </a:cubicBezTo>
                  <a:cubicBezTo>
                    <a:pt x="9366" y="6948"/>
                    <a:pt x="9189" y="7244"/>
                    <a:pt x="8827" y="7863"/>
                  </a:cubicBezTo>
                  <a:cubicBezTo>
                    <a:pt x="8749" y="7997"/>
                    <a:pt x="8662" y="8155"/>
                    <a:pt x="8635" y="8211"/>
                  </a:cubicBezTo>
                  <a:cubicBezTo>
                    <a:pt x="8608" y="8267"/>
                    <a:pt x="8571" y="8327"/>
                    <a:pt x="8552" y="8342"/>
                  </a:cubicBezTo>
                  <a:cubicBezTo>
                    <a:pt x="8532" y="8358"/>
                    <a:pt x="8407" y="8570"/>
                    <a:pt x="8274" y="8810"/>
                  </a:cubicBezTo>
                  <a:cubicBezTo>
                    <a:pt x="8141" y="9049"/>
                    <a:pt x="8003" y="9279"/>
                    <a:pt x="7969" y="9316"/>
                  </a:cubicBezTo>
                  <a:cubicBezTo>
                    <a:pt x="7911" y="9382"/>
                    <a:pt x="7399" y="10363"/>
                    <a:pt x="7113" y="10958"/>
                  </a:cubicBezTo>
                  <a:cubicBezTo>
                    <a:pt x="6958" y="11282"/>
                    <a:pt x="6567" y="12033"/>
                    <a:pt x="6402" y="12326"/>
                  </a:cubicBezTo>
                  <a:cubicBezTo>
                    <a:pt x="6331" y="12453"/>
                    <a:pt x="6242" y="12614"/>
                    <a:pt x="6201" y="12690"/>
                  </a:cubicBezTo>
                  <a:cubicBezTo>
                    <a:pt x="6163" y="12764"/>
                    <a:pt x="6056" y="12944"/>
                    <a:pt x="5967" y="13087"/>
                  </a:cubicBezTo>
                  <a:cubicBezTo>
                    <a:pt x="5879" y="13231"/>
                    <a:pt x="5727" y="13476"/>
                    <a:pt x="5632" y="13629"/>
                  </a:cubicBezTo>
                  <a:cubicBezTo>
                    <a:pt x="5537" y="13783"/>
                    <a:pt x="5386" y="14018"/>
                    <a:pt x="5300" y="14150"/>
                  </a:cubicBezTo>
                  <a:cubicBezTo>
                    <a:pt x="5211" y="14284"/>
                    <a:pt x="5034" y="14589"/>
                    <a:pt x="4902" y="14834"/>
                  </a:cubicBezTo>
                  <a:cubicBezTo>
                    <a:pt x="4539" y="15506"/>
                    <a:pt x="4185" y="16123"/>
                    <a:pt x="3861" y="16648"/>
                  </a:cubicBezTo>
                  <a:cubicBezTo>
                    <a:pt x="3700" y="16909"/>
                    <a:pt x="3552" y="17168"/>
                    <a:pt x="3532" y="17223"/>
                  </a:cubicBezTo>
                  <a:cubicBezTo>
                    <a:pt x="3511" y="17277"/>
                    <a:pt x="3464" y="17350"/>
                    <a:pt x="3430" y="17381"/>
                  </a:cubicBezTo>
                  <a:cubicBezTo>
                    <a:pt x="3395" y="17412"/>
                    <a:pt x="3331" y="17504"/>
                    <a:pt x="3291" y="17582"/>
                  </a:cubicBezTo>
                  <a:cubicBezTo>
                    <a:pt x="3207" y="17744"/>
                    <a:pt x="2732" y="18474"/>
                    <a:pt x="2366" y="19000"/>
                  </a:cubicBezTo>
                  <a:cubicBezTo>
                    <a:pt x="2089" y="19398"/>
                    <a:pt x="1849" y="19767"/>
                    <a:pt x="1653" y="20095"/>
                  </a:cubicBezTo>
                  <a:cubicBezTo>
                    <a:pt x="1578" y="20221"/>
                    <a:pt x="1458" y="20402"/>
                    <a:pt x="1384" y="20502"/>
                  </a:cubicBezTo>
                  <a:cubicBezTo>
                    <a:pt x="1312" y="20603"/>
                    <a:pt x="1217" y="20752"/>
                    <a:pt x="1173" y="20838"/>
                  </a:cubicBezTo>
                  <a:cubicBezTo>
                    <a:pt x="975" y="21226"/>
                    <a:pt x="819" y="21496"/>
                    <a:pt x="750" y="21576"/>
                  </a:cubicBezTo>
                  <a:cubicBezTo>
                    <a:pt x="706" y="21625"/>
                    <a:pt x="598" y="21795"/>
                    <a:pt x="505" y="21958"/>
                  </a:cubicBezTo>
                  <a:cubicBezTo>
                    <a:pt x="401" y="22143"/>
                    <a:pt x="334" y="22235"/>
                    <a:pt x="304" y="22235"/>
                  </a:cubicBezTo>
                  <a:cubicBezTo>
                    <a:pt x="286" y="22235"/>
                    <a:pt x="281" y="22201"/>
                    <a:pt x="289" y="22133"/>
                  </a:cubicBezTo>
                  <a:cubicBezTo>
                    <a:pt x="335" y="21782"/>
                    <a:pt x="346" y="21212"/>
                    <a:pt x="309" y="21140"/>
                  </a:cubicBezTo>
                  <a:cubicBezTo>
                    <a:pt x="281" y="21086"/>
                    <a:pt x="288" y="21007"/>
                    <a:pt x="329" y="20917"/>
                  </a:cubicBezTo>
                  <a:cubicBezTo>
                    <a:pt x="398" y="20767"/>
                    <a:pt x="404" y="20717"/>
                    <a:pt x="598" y="18782"/>
                  </a:cubicBezTo>
                  <a:cubicBezTo>
                    <a:pt x="670" y="18077"/>
                    <a:pt x="748" y="17331"/>
                    <a:pt x="772" y="17126"/>
                  </a:cubicBezTo>
                  <a:cubicBezTo>
                    <a:pt x="828" y="16668"/>
                    <a:pt x="889" y="15969"/>
                    <a:pt x="925" y="15364"/>
                  </a:cubicBezTo>
                  <a:cubicBezTo>
                    <a:pt x="975" y="14529"/>
                    <a:pt x="1051" y="13760"/>
                    <a:pt x="1131" y="13281"/>
                  </a:cubicBezTo>
                  <a:cubicBezTo>
                    <a:pt x="1175" y="13017"/>
                    <a:pt x="1210" y="12772"/>
                    <a:pt x="1210" y="12735"/>
                  </a:cubicBezTo>
                  <a:cubicBezTo>
                    <a:pt x="1209" y="12697"/>
                    <a:pt x="1218" y="12624"/>
                    <a:pt x="1230" y="12575"/>
                  </a:cubicBezTo>
                  <a:cubicBezTo>
                    <a:pt x="1240" y="12525"/>
                    <a:pt x="1241" y="12418"/>
                    <a:pt x="1231" y="12340"/>
                  </a:cubicBezTo>
                  <a:cubicBezTo>
                    <a:pt x="1220" y="12259"/>
                    <a:pt x="1236" y="12071"/>
                    <a:pt x="1266" y="11921"/>
                  </a:cubicBezTo>
                  <a:cubicBezTo>
                    <a:pt x="1334" y="11578"/>
                    <a:pt x="1400" y="11077"/>
                    <a:pt x="1485" y="10284"/>
                  </a:cubicBezTo>
                  <a:cubicBezTo>
                    <a:pt x="1615" y="9049"/>
                    <a:pt x="1676" y="8610"/>
                    <a:pt x="1826" y="7835"/>
                  </a:cubicBezTo>
                  <a:cubicBezTo>
                    <a:pt x="1963" y="7119"/>
                    <a:pt x="1985" y="7009"/>
                    <a:pt x="2038" y="6761"/>
                  </a:cubicBezTo>
                  <a:cubicBezTo>
                    <a:pt x="2057" y="6668"/>
                    <a:pt x="2091" y="6439"/>
                    <a:pt x="2110" y="6258"/>
                  </a:cubicBezTo>
                  <a:cubicBezTo>
                    <a:pt x="2143" y="5948"/>
                    <a:pt x="2198" y="5634"/>
                    <a:pt x="2299" y="5185"/>
                  </a:cubicBezTo>
                  <a:cubicBezTo>
                    <a:pt x="2322" y="5084"/>
                    <a:pt x="2336" y="4974"/>
                    <a:pt x="2331" y="4945"/>
                  </a:cubicBezTo>
                  <a:cubicBezTo>
                    <a:pt x="2325" y="4915"/>
                    <a:pt x="2337" y="4833"/>
                    <a:pt x="2357" y="4767"/>
                  </a:cubicBezTo>
                  <a:cubicBezTo>
                    <a:pt x="2377" y="4698"/>
                    <a:pt x="2425" y="4495"/>
                    <a:pt x="2462" y="4321"/>
                  </a:cubicBezTo>
                  <a:cubicBezTo>
                    <a:pt x="2563" y="3854"/>
                    <a:pt x="2655" y="3542"/>
                    <a:pt x="2705" y="3504"/>
                  </a:cubicBezTo>
                  <a:cubicBezTo>
                    <a:pt x="2723" y="3489"/>
                    <a:pt x="2761" y="3480"/>
                    <a:pt x="2801" y="3480"/>
                  </a:cubicBezTo>
                  <a:close/>
                  <a:moveTo>
                    <a:pt x="4654" y="1"/>
                  </a:moveTo>
                  <a:cubicBezTo>
                    <a:pt x="4517" y="1"/>
                    <a:pt x="4469" y="182"/>
                    <a:pt x="4482" y="625"/>
                  </a:cubicBezTo>
                  <a:cubicBezTo>
                    <a:pt x="4489" y="851"/>
                    <a:pt x="4489" y="1051"/>
                    <a:pt x="4482" y="1069"/>
                  </a:cubicBezTo>
                  <a:cubicBezTo>
                    <a:pt x="4476" y="1087"/>
                    <a:pt x="4480" y="1238"/>
                    <a:pt x="4493" y="1399"/>
                  </a:cubicBezTo>
                  <a:cubicBezTo>
                    <a:pt x="4511" y="1643"/>
                    <a:pt x="4500" y="2149"/>
                    <a:pt x="4474" y="2221"/>
                  </a:cubicBezTo>
                  <a:cubicBezTo>
                    <a:pt x="4474" y="2221"/>
                    <a:pt x="4472" y="2222"/>
                    <a:pt x="4470" y="2222"/>
                  </a:cubicBezTo>
                  <a:cubicBezTo>
                    <a:pt x="4436" y="2222"/>
                    <a:pt x="4164" y="2144"/>
                    <a:pt x="3839" y="2041"/>
                  </a:cubicBezTo>
                  <a:cubicBezTo>
                    <a:pt x="3462" y="1922"/>
                    <a:pt x="3232" y="1865"/>
                    <a:pt x="3136" y="1865"/>
                  </a:cubicBezTo>
                  <a:cubicBezTo>
                    <a:pt x="3124" y="1865"/>
                    <a:pt x="3114" y="1865"/>
                    <a:pt x="3106" y="1867"/>
                  </a:cubicBezTo>
                  <a:cubicBezTo>
                    <a:pt x="3003" y="1892"/>
                    <a:pt x="2994" y="1911"/>
                    <a:pt x="2627" y="2941"/>
                  </a:cubicBezTo>
                  <a:cubicBezTo>
                    <a:pt x="2419" y="3525"/>
                    <a:pt x="2249" y="4060"/>
                    <a:pt x="2243" y="4148"/>
                  </a:cubicBezTo>
                  <a:cubicBezTo>
                    <a:pt x="2238" y="4233"/>
                    <a:pt x="2210" y="4368"/>
                    <a:pt x="2183" y="4442"/>
                  </a:cubicBezTo>
                  <a:cubicBezTo>
                    <a:pt x="2131" y="4583"/>
                    <a:pt x="2033" y="5100"/>
                    <a:pt x="1833" y="6275"/>
                  </a:cubicBezTo>
                  <a:cubicBezTo>
                    <a:pt x="1769" y="6654"/>
                    <a:pt x="1708" y="7015"/>
                    <a:pt x="1698" y="7074"/>
                  </a:cubicBezTo>
                  <a:cubicBezTo>
                    <a:pt x="1689" y="7134"/>
                    <a:pt x="1631" y="7422"/>
                    <a:pt x="1570" y="7719"/>
                  </a:cubicBezTo>
                  <a:cubicBezTo>
                    <a:pt x="1423" y="8439"/>
                    <a:pt x="1414" y="8489"/>
                    <a:pt x="1352" y="9018"/>
                  </a:cubicBezTo>
                  <a:cubicBezTo>
                    <a:pt x="1322" y="9274"/>
                    <a:pt x="1251" y="9874"/>
                    <a:pt x="1194" y="10361"/>
                  </a:cubicBezTo>
                  <a:cubicBezTo>
                    <a:pt x="1137" y="10848"/>
                    <a:pt x="1032" y="11633"/>
                    <a:pt x="961" y="12115"/>
                  </a:cubicBezTo>
                  <a:cubicBezTo>
                    <a:pt x="883" y="12642"/>
                    <a:pt x="848" y="13013"/>
                    <a:pt x="874" y="13053"/>
                  </a:cubicBezTo>
                  <a:cubicBezTo>
                    <a:pt x="896" y="13087"/>
                    <a:pt x="892" y="13145"/>
                    <a:pt x="866" y="13175"/>
                  </a:cubicBezTo>
                  <a:cubicBezTo>
                    <a:pt x="819" y="13228"/>
                    <a:pt x="733" y="13857"/>
                    <a:pt x="736" y="14112"/>
                  </a:cubicBezTo>
                  <a:cubicBezTo>
                    <a:pt x="737" y="14182"/>
                    <a:pt x="734" y="14270"/>
                    <a:pt x="730" y="14307"/>
                  </a:cubicBezTo>
                  <a:cubicBezTo>
                    <a:pt x="701" y="14524"/>
                    <a:pt x="614" y="15714"/>
                    <a:pt x="625" y="15757"/>
                  </a:cubicBezTo>
                  <a:cubicBezTo>
                    <a:pt x="631" y="15786"/>
                    <a:pt x="623" y="15908"/>
                    <a:pt x="607" y="16028"/>
                  </a:cubicBezTo>
                  <a:cubicBezTo>
                    <a:pt x="590" y="16149"/>
                    <a:pt x="515" y="16847"/>
                    <a:pt x="440" y="17577"/>
                  </a:cubicBezTo>
                  <a:cubicBezTo>
                    <a:pt x="366" y="18307"/>
                    <a:pt x="298" y="18945"/>
                    <a:pt x="288" y="18993"/>
                  </a:cubicBezTo>
                  <a:cubicBezTo>
                    <a:pt x="280" y="19040"/>
                    <a:pt x="248" y="19350"/>
                    <a:pt x="219" y="19681"/>
                  </a:cubicBezTo>
                  <a:cubicBezTo>
                    <a:pt x="189" y="20011"/>
                    <a:pt x="153" y="20392"/>
                    <a:pt x="138" y="20527"/>
                  </a:cubicBezTo>
                  <a:cubicBezTo>
                    <a:pt x="80" y="21048"/>
                    <a:pt x="62" y="21270"/>
                    <a:pt x="38" y="21730"/>
                  </a:cubicBezTo>
                  <a:cubicBezTo>
                    <a:pt x="1" y="22447"/>
                    <a:pt x="36" y="22609"/>
                    <a:pt x="237" y="22641"/>
                  </a:cubicBezTo>
                  <a:cubicBezTo>
                    <a:pt x="247" y="22643"/>
                    <a:pt x="258" y="22644"/>
                    <a:pt x="268" y="22644"/>
                  </a:cubicBezTo>
                  <a:cubicBezTo>
                    <a:pt x="395" y="22644"/>
                    <a:pt x="518" y="22510"/>
                    <a:pt x="655" y="22229"/>
                  </a:cubicBezTo>
                  <a:cubicBezTo>
                    <a:pt x="710" y="22111"/>
                    <a:pt x="821" y="21926"/>
                    <a:pt x="900" y="21815"/>
                  </a:cubicBezTo>
                  <a:cubicBezTo>
                    <a:pt x="1056" y="21600"/>
                    <a:pt x="1095" y="21522"/>
                    <a:pt x="1045" y="21522"/>
                  </a:cubicBezTo>
                  <a:cubicBezTo>
                    <a:pt x="1041" y="21522"/>
                    <a:pt x="1036" y="21522"/>
                    <a:pt x="1030" y="21524"/>
                  </a:cubicBezTo>
                  <a:cubicBezTo>
                    <a:pt x="1027" y="21524"/>
                    <a:pt x="1024" y="21525"/>
                    <a:pt x="1022" y="21525"/>
                  </a:cubicBezTo>
                  <a:cubicBezTo>
                    <a:pt x="1002" y="21525"/>
                    <a:pt x="1022" y="21499"/>
                    <a:pt x="1072" y="21463"/>
                  </a:cubicBezTo>
                  <a:cubicBezTo>
                    <a:pt x="1127" y="21422"/>
                    <a:pt x="1234" y="21279"/>
                    <a:pt x="1311" y="21141"/>
                  </a:cubicBezTo>
                  <a:cubicBezTo>
                    <a:pt x="1389" y="21003"/>
                    <a:pt x="1516" y="20794"/>
                    <a:pt x="1596" y="20670"/>
                  </a:cubicBezTo>
                  <a:cubicBezTo>
                    <a:pt x="1676" y="20548"/>
                    <a:pt x="1917" y="20171"/>
                    <a:pt x="2132" y="19835"/>
                  </a:cubicBezTo>
                  <a:cubicBezTo>
                    <a:pt x="2347" y="19497"/>
                    <a:pt x="2626" y="19084"/>
                    <a:pt x="2752" y="18916"/>
                  </a:cubicBezTo>
                  <a:cubicBezTo>
                    <a:pt x="3126" y="18416"/>
                    <a:pt x="4331" y="16458"/>
                    <a:pt x="4887" y="15446"/>
                  </a:cubicBezTo>
                  <a:cubicBezTo>
                    <a:pt x="5346" y="14612"/>
                    <a:pt x="5640" y="14105"/>
                    <a:pt x="5878" y="13744"/>
                  </a:cubicBezTo>
                  <a:cubicBezTo>
                    <a:pt x="5998" y="13561"/>
                    <a:pt x="6122" y="13366"/>
                    <a:pt x="6151" y="13315"/>
                  </a:cubicBezTo>
                  <a:cubicBezTo>
                    <a:pt x="6253" y="13138"/>
                    <a:pt x="6475" y="12767"/>
                    <a:pt x="6581" y="12601"/>
                  </a:cubicBezTo>
                  <a:cubicBezTo>
                    <a:pt x="6675" y="12454"/>
                    <a:pt x="7020" y="11778"/>
                    <a:pt x="7570" y="10662"/>
                  </a:cubicBezTo>
                  <a:cubicBezTo>
                    <a:pt x="7924" y="9942"/>
                    <a:pt x="8174" y="9502"/>
                    <a:pt x="9140" y="7887"/>
                  </a:cubicBezTo>
                  <a:cubicBezTo>
                    <a:pt x="9406" y="7443"/>
                    <a:pt x="9658" y="7016"/>
                    <a:pt x="9698" y="6944"/>
                  </a:cubicBezTo>
                  <a:cubicBezTo>
                    <a:pt x="9737" y="6870"/>
                    <a:pt x="9820" y="6734"/>
                    <a:pt x="9879" y="6642"/>
                  </a:cubicBezTo>
                  <a:cubicBezTo>
                    <a:pt x="9938" y="6549"/>
                    <a:pt x="10118" y="6233"/>
                    <a:pt x="10277" y="5937"/>
                  </a:cubicBezTo>
                  <a:cubicBezTo>
                    <a:pt x="10437" y="5641"/>
                    <a:pt x="10596" y="5354"/>
                    <a:pt x="10633" y="5297"/>
                  </a:cubicBezTo>
                  <a:cubicBezTo>
                    <a:pt x="10723" y="5155"/>
                    <a:pt x="10799" y="4787"/>
                    <a:pt x="10756" y="4695"/>
                  </a:cubicBezTo>
                  <a:cubicBezTo>
                    <a:pt x="10735" y="4648"/>
                    <a:pt x="10561" y="4550"/>
                    <a:pt x="10275" y="4424"/>
                  </a:cubicBezTo>
                  <a:cubicBezTo>
                    <a:pt x="9796" y="4213"/>
                    <a:pt x="9346" y="3982"/>
                    <a:pt x="9325" y="3934"/>
                  </a:cubicBezTo>
                  <a:cubicBezTo>
                    <a:pt x="9317" y="3920"/>
                    <a:pt x="9368" y="3841"/>
                    <a:pt x="9437" y="3757"/>
                  </a:cubicBezTo>
                  <a:cubicBezTo>
                    <a:pt x="9888" y="3209"/>
                    <a:pt x="10427" y="2522"/>
                    <a:pt x="10484" y="2426"/>
                  </a:cubicBezTo>
                  <a:cubicBezTo>
                    <a:pt x="10520" y="2364"/>
                    <a:pt x="10595" y="2253"/>
                    <a:pt x="10654" y="2174"/>
                  </a:cubicBezTo>
                  <a:cubicBezTo>
                    <a:pt x="10772" y="2016"/>
                    <a:pt x="10786" y="1916"/>
                    <a:pt x="10694" y="1882"/>
                  </a:cubicBezTo>
                  <a:cubicBezTo>
                    <a:pt x="10685" y="1879"/>
                    <a:pt x="10676" y="1877"/>
                    <a:pt x="10665" y="1877"/>
                  </a:cubicBezTo>
                  <a:cubicBezTo>
                    <a:pt x="10579" y="1877"/>
                    <a:pt x="10454" y="1989"/>
                    <a:pt x="10361" y="2153"/>
                  </a:cubicBezTo>
                  <a:cubicBezTo>
                    <a:pt x="10269" y="2317"/>
                    <a:pt x="9813" y="2915"/>
                    <a:pt x="9641" y="3097"/>
                  </a:cubicBezTo>
                  <a:cubicBezTo>
                    <a:pt x="9582" y="3159"/>
                    <a:pt x="9525" y="3239"/>
                    <a:pt x="9510" y="3278"/>
                  </a:cubicBezTo>
                  <a:cubicBezTo>
                    <a:pt x="9495" y="3319"/>
                    <a:pt x="9448" y="3373"/>
                    <a:pt x="9402" y="3404"/>
                  </a:cubicBezTo>
                  <a:cubicBezTo>
                    <a:pt x="9392" y="3412"/>
                    <a:pt x="9383" y="3416"/>
                    <a:pt x="9377" y="3416"/>
                  </a:cubicBezTo>
                  <a:cubicBezTo>
                    <a:pt x="9340" y="3416"/>
                    <a:pt x="9372" y="3281"/>
                    <a:pt x="9510" y="2799"/>
                  </a:cubicBezTo>
                  <a:cubicBezTo>
                    <a:pt x="9613" y="2433"/>
                    <a:pt x="9767" y="1925"/>
                    <a:pt x="9851" y="1665"/>
                  </a:cubicBezTo>
                  <a:cubicBezTo>
                    <a:pt x="9973" y="1285"/>
                    <a:pt x="9993" y="1178"/>
                    <a:pt x="9952" y="1116"/>
                  </a:cubicBezTo>
                  <a:cubicBezTo>
                    <a:pt x="9913" y="1056"/>
                    <a:pt x="9891" y="1031"/>
                    <a:pt x="9858" y="1031"/>
                  </a:cubicBezTo>
                  <a:cubicBezTo>
                    <a:pt x="9839" y="1031"/>
                    <a:pt x="9818" y="1039"/>
                    <a:pt x="9788" y="1053"/>
                  </a:cubicBezTo>
                  <a:cubicBezTo>
                    <a:pt x="9708" y="1089"/>
                    <a:pt x="9653" y="1235"/>
                    <a:pt x="9525" y="1740"/>
                  </a:cubicBezTo>
                  <a:cubicBezTo>
                    <a:pt x="9471" y="1953"/>
                    <a:pt x="9323" y="2473"/>
                    <a:pt x="9198" y="2892"/>
                  </a:cubicBezTo>
                  <a:cubicBezTo>
                    <a:pt x="9072" y="3309"/>
                    <a:pt x="8961" y="3683"/>
                    <a:pt x="8951" y="3719"/>
                  </a:cubicBezTo>
                  <a:cubicBezTo>
                    <a:pt x="8947" y="3734"/>
                    <a:pt x="8937" y="3743"/>
                    <a:pt x="8912" y="3743"/>
                  </a:cubicBezTo>
                  <a:cubicBezTo>
                    <a:pt x="8851" y="3743"/>
                    <a:pt x="8696" y="3687"/>
                    <a:pt x="8312" y="3533"/>
                  </a:cubicBezTo>
                  <a:cubicBezTo>
                    <a:pt x="7320" y="3135"/>
                    <a:pt x="5605" y="2532"/>
                    <a:pt x="5286" y="2466"/>
                  </a:cubicBezTo>
                  <a:cubicBezTo>
                    <a:pt x="5122" y="2433"/>
                    <a:pt x="4986" y="2393"/>
                    <a:pt x="4977" y="2376"/>
                  </a:cubicBezTo>
                  <a:cubicBezTo>
                    <a:pt x="4959" y="2336"/>
                    <a:pt x="5320" y="1643"/>
                    <a:pt x="5596" y="1189"/>
                  </a:cubicBezTo>
                  <a:cubicBezTo>
                    <a:pt x="5803" y="849"/>
                    <a:pt x="5822" y="801"/>
                    <a:pt x="5788" y="723"/>
                  </a:cubicBezTo>
                  <a:cubicBezTo>
                    <a:pt x="5767" y="675"/>
                    <a:pt x="5754" y="655"/>
                    <a:pt x="5729" y="655"/>
                  </a:cubicBezTo>
                  <a:cubicBezTo>
                    <a:pt x="5713" y="655"/>
                    <a:pt x="5691" y="664"/>
                    <a:pt x="5658" y="679"/>
                  </a:cubicBezTo>
                  <a:cubicBezTo>
                    <a:pt x="5606" y="703"/>
                    <a:pt x="5519" y="803"/>
                    <a:pt x="5461" y="905"/>
                  </a:cubicBezTo>
                  <a:cubicBezTo>
                    <a:pt x="5403" y="1005"/>
                    <a:pt x="5271" y="1233"/>
                    <a:pt x="5167" y="1410"/>
                  </a:cubicBezTo>
                  <a:cubicBezTo>
                    <a:pt x="5064" y="1586"/>
                    <a:pt x="4947" y="1814"/>
                    <a:pt x="4910" y="1913"/>
                  </a:cubicBezTo>
                  <a:cubicBezTo>
                    <a:pt x="4855" y="2061"/>
                    <a:pt x="4792" y="2151"/>
                    <a:pt x="4759" y="2151"/>
                  </a:cubicBezTo>
                  <a:cubicBezTo>
                    <a:pt x="4741" y="2151"/>
                    <a:pt x="4731" y="2126"/>
                    <a:pt x="4735" y="2071"/>
                  </a:cubicBezTo>
                  <a:cubicBezTo>
                    <a:pt x="4744" y="1926"/>
                    <a:pt x="4754" y="786"/>
                    <a:pt x="4748" y="483"/>
                  </a:cubicBezTo>
                  <a:cubicBezTo>
                    <a:pt x="4746" y="350"/>
                    <a:pt x="4761" y="193"/>
                    <a:pt x="4782" y="138"/>
                  </a:cubicBezTo>
                  <a:cubicBezTo>
                    <a:pt x="4815" y="50"/>
                    <a:pt x="4804" y="32"/>
                    <a:pt x="4704" y="7"/>
                  </a:cubicBezTo>
                  <a:cubicBezTo>
                    <a:pt x="4686" y="3"/>
                    <a:pt x="4670" y="1"/>
                    <a:pt x="4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0"/>
            <p:cNvSpPr/>
            <p:nvPr/>
          </p:nvSpPr>
          <p:spPr>
            <a:xfrm>
              <a:off x="6046175" y="914175"/>
              <a:ext cx="96275" cy="69675"/>
            </a:xfrm>
            <a:custGeom>
              <a:avLst/>
              <a:gdLst/>
              <a:ahLst/>
              <a:cxnLst/>
              <a:rect l="l" t="t" r="r" b="b"/>
              <a:pathLst>
                <a:path w="3851" h="2787" extrusionOk="0">
                  <a:moveTo>
                    <a:pt x="1453" y="0"/>
                  </a:moveTo>
                  <a:cubicBezTo>
                    <a:pt x="1256" y="0"/>
                    <a:pt x="1073" y="37"/>
                    <a:pt x="970" y="103"/>
                  </a:cubicBezTo>
                  <a:cubicBezTo>
                    <a:pt x="742" y="252"/>
                    <a:pt x="607" y="696"/>
                    <a:pt x="751" y="823"/>
                  </a:cubicBezTo>
                  <a:cubicBezTo>
                    <a:pt x="780" y="849"/>
                    <a:pt x="1301" y="1065"/>
                    <a:pt x="1913" y="1305"/>
                  </a:cubicBezTo>
                  <a:cubicBezTo>
                    <a:pt x="2995" y="1730"/>
                    <a:pt x="3199" y="1832"/>
                    <a:pt x="3345" y="2019"/>
                  </a:cubicBezTo>
                  <a:cubicBezTo>
                    <a:pt x="3429" y="2128"/>
                    <a:pt x="3369" y="2337"/>
                    <a:pt x="3224" y="2436"/>
                  </a:cubicBezTo>
                  <a:cubicBezTo>
                    <a:pt x="3162" y="2479"/>
                    <a:pt x="2992" y="2501"/>
                    <a:pt x="2779" y="2501"/>
                  </a:cubicBezTo>
                  <a:cubicBezTo>
                    <a:pt x="2582" y="2501"/>
                    <a:pt x="2350" y="2482"/>
                    <a:pt x="2132" y="2445"/>
                  </a:cubicBezTo>
                  <a:cubicBezTo>
                    <a:pt x="1777" y="2384"/>
                    <a:pt x="727" y="2043"/>
                    <a:pt x="446" y="1898"/>
                  </a:cubicBezTo>
                  <a:cubicBezTo>
                    <a:pt x="286" y="1816"/>
                    <a:pt x="278" y="1771"/>
                    <a:pt x="361" y="1420"/>
                  </a:cubicBezTo>
                  <a:cubicBezTo>
                    <a:pt x="406" y="1231"/>
                    <a:pt x="400" y="1202"/>
                    <a:pt x="315" y="1171"/>
                  </a:cubicBezTo>
                  <a:cubicBezTo>
                    <a:pt x="285" y="1160"/>
                    <a:pt x="259" y="1155"/>
                    <a:pt x="235" y="1155"/>
                  </a:cubicBezTo>
                  <a:cubicBezTo>
                    <a:pt x="135" y="1155"/>
                    <a:pt x="83" y="1257"/>
                    <a:pt x="48" y="1506"/>
                  </a:cubicBezTo>
                  <a:cubicBezTo>
                    <a:pt x="1" y="1839"/>
                    <a:pt x="38" y="1959"/>
                    <a:pt x="228" y="2084"/>
                  </a:cubicBezTo>
                  <a:cubicBezTo>
                    <a:pt x="424" y="2212"/>
                    <a:pt x="1771" y="2675"/>
                    <a:pt x="2105" y="2729"/>
                  </a:cubicBezTo>
                  <a:cubicBezTo>
                    <a:pt x="2322" y="2764"/>
                    <a:pt x="2683" y="2787"/>
                    <a:pt x="2940" y="2787"/>
                  </a:cubicBezTo>
                  <a:cubicBezTo>
                    <a:pt x="3060" y="2787"/>
                    <a:pt x="3157" y="2782"/>
                    <a:pt x="3207" y="2771"/>
                  </a:cubicBezTo>
                  <a:cubicBezTo>
                    <a:pt x="3378" y="2734"/>
                    <a:pt x="3514" y="2588"/>
                    <a:pt x="3602" y="2348"/>
                  </a:cubicBezTo>
                  <a:cubicBezTo>
                    <a:pt x="3717" y="2027"/>
                    <a:pt x="3690" y="1925"/>
                    <a:pt x="3424" y="1709"/>
                  </a:cubicBezTo>
                  <a:cubicBezTo>
                    <a:pt x="3228" y="1551"/>
                    <a:pt x="3103" y="1490"/>
                    <a:pt x="2587" y="1298"/>
                  </a:cubicBezTo>
                  <a:cubicBezTo>
                    <a:pt x="2253" y="1173"/>
                    <a:pt x="1756" y="975"/>
                    <a:pt x="1478" y="855"/>
                  </a:cubicBezTo>
                  <a:cubicBezTo>
                    <a:pt x="1024" y="661"/>
                    <a:pt x="976" y="631"/>
                    <a:pt x="984" y="551"/>
                  </a:cubicBezTo>
                  <a:cubicBezTo>
                    <a:pt x="998" y="408"/>
                    <a:pt x="1138" y="306"/>
                    <a:pt x="1346" y="288"/>
                  </a:cubicBezTo>
                  <a:cubicBezTo>
                    <a:pt x="1369" y="286"/>
                    <a:pt x="1394" y="285"/>
                    <a:pt x="1421" y="285"/>
                  </a:cubicBezTo>
                  <a:cubicBezTo>
                    <a:pt x="1714" y="285"/>
                    <a:pt x="2187" y="401"/>
                    <a:pt x="2533" y="563"/>
                  </a:cubicBezTo>
                  <a:cubicBezTo>
                    <a:pt x="3003" y="783"/>
                    <a:pt x="3522" y="1071"/>
                    <a:pt x="3547" y="1128"/>
                  </a:cubicBezTo>
                  <a:cubicBezTo>
                    <a:pt x="3558" y="1153"/>
                    <a:pt x="3557" y="1223"/>
                    <a:pt x="3544" y="1280"/>
                  </a:cubicBezTo>
                  <a:cubicBezTo>
                    <a:pt x="3526" y="1361"/>
                    <a:pt x="3544" y="1394"/>
                    <a:pt x="3621" y="1423"/>
                  </a:cubicBezTo>
                  <a:cubicBezTo>
                    <a:pt x="3646" y="1432"/>
                    <a:pt x="3665" y="1437"/>
                    <a:pt x="3682" y="1437"/>
                  </a:cubicBezTo>
                  <a:cubicBezTo>
                    <a:pt x="3724" y="1437"/>
                    <a:pt x="3748" y="1402"/>
                    <a:pt x="3792" y="1302"/>
                  </a:cubicBezTo>
                  <a:cubicBezTo>
                    <a:pt x="3850" y="1174"/>
                    <a:pt x="3851" y="1119"/>
                    <a:pt x="3799" y="1013"/>
                  </a:cubicBezTo>
                  <a:cubicBezTo>
                    <a:pt x="3673" y="760"/>
                    <a:pt x="2479" y="183"/>
                    <a:pt x="1773" y="33"/>
                  </a:cubicBezTo>
                  <a:cubicBezTo>
                    <a:pt x="1669" y="11"/>
                    <a:pt x="155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0"/>
            <p:cNvSpPr/>
            <p:nvPr/>
          </p:nvSpPr>
          <p:spPr>
            <a:xfrm>
              <a:off x="6025725" y="975450"/>
              <a:ext cx="96250" cy="75375"/>
            </a:xfrm>
            <a:custGeom>
              <a:avLst/>
              <a:gdLst/>
              <a:ahLst/>
              <a:cxnLst/>
              <a:rect l="l" t="t" r="r" b="b"/>
              <a:pathLst>
                <a:path w="3850" h="3015" extrusionOk="0">
                  <a:moveTo>
                    <a:pt x="983" y="0"/>
                  </a:moveTo>
                  <a:cubicBezTo>
                    <a:pt x="635" y="0"/>
                    <a:pt x="492" y="209"/>
                    <a:pt x="298" y="733"/>
                  </a:cubicBezTo>
                  <a:cubicBezTo>
                    <a:pt x="1" y="1534"/>
                    <a:pt x="23" y="2133"/>
                    <a:pt x="360" y="2351"/>
                  </a:cubicBezTo>
                  <a:cubicBezTo>
                    <a:pt x="695" y="2568"/>
                    <a:pt x="1035" y="2717"/>
                    <a:pt x="1333" y="2777"/>
                  </a:cubicBezTo>
                  <a:cubicBezTo>
                    <a:pt x="1508" y="2812"/>
                    <a:pt x="1732" y="2858"/>
                    <a:pt x="1824" y="2879"/>
                  </a:cubicBezTo>
                  <a:cubicBezTo>
                    <a:pt x="1918" y="2901"/>
                    <a:pt x="2104" y="2927"/>
                    <a:pt x="2241" y="2939"/>
                  </a:cubicBezTo>
                  <a:cubicBezTo>
                    <a:pt x="2376" y="2950"/>
                    <a:pt x="2580" y="2977"/>
                    <a:pt x="2696" y="2997"/>
                  </a:cubicBezTo>
                  <a:cubicBezTo>
                    <a:pt x="2759" y="3008"/>
                    <a:pt x="2813" y="3014"/>
                    <a:pt x="2861" y="3014"/>
                  </a:cubicBezTo>
                  <a:cubicBezTo>
                    <a:pt x="3024" y="3014"/>
                    <a:pt x="3114" y="2941"/>
                    <a:pt x="3234" y="2749"/>
                  </a:cubicBezTo>
                  <a:cubicBezTo>
                    <a:pt x="3339" y="2581"/>
                    <a:pt x="3356" y="2528"/>
                    <a:pt x="3326" y="2465"/>
                  </a:cubicBezTo>
                  <a:cubicBezTo>
                    <a:pt x="3307" y="2427"/>
                    <a:pt x="3293" y="2409"/>
                    <a:pt x="3264" y="2409"/>
                  </a:cubicBezTo>
                  <a:cubicBezTo>
                    <a:pt x="3243" y="2409"/>
                    <a:pt x="3214" y="2419"/>
                    <a:pt x="3169" y="2438"/>
                  </a:cubicBezTo>
                  <a:cubicBezTo>
                    <a:pt x="3102" y="2467"/>
                    <a:pt x="3031" y="2539"/>
                    <a:pt x="3008" y="2604"/>
                  </a:cubicBezTo>
                  <a:cubicBezTo>
                    <a:pt x="2970" y="2707"/>
                    <a:pt x="2914" y="2751"/>
                    <a:pt x="2808" y="2751"/>
                  </a:cubicBezTo>
                  <a:cubicBezTo>
                    <a:pt x="2783" y="2751"/>
                    <a:pt x="2755" y="2748"/>
                    <a:pt x="2724" y="2744"/>
                  </a:cubicBezTo>
                  <a:cubicBezTo>
                    <a:pt x="2665" y="2734"/>
                    <a:pt x="2429" y="2701"/>
                    <a:pt x="2200" y="2668"/>
                  </a:cubicBezTo>
                  <a:cubicBezTo>
                    <a:pt x="1488" y="2567"/>
                    <a:pt x="1037" y="2446"/>
                    <a:pt x="734" y="2273"/>
                  </a:cubicBezTo>
                  <a:cubicBezTo>
                    <a:pt x="290" y="2018"/>
                    <a:pt x="240" y="1767"/>
                    <a:pt x="482" y="1002"/>
                  </a:cubicBezTo>
                  <a:cubicBezTo>
                    <a:pt x="651" y="465"/>
                    <a:pt x="768" y="293"/>
                    <a:pt x="974" y="268"/>
                  </a:cubicBezTo>
                  <a:cubicBezTo>
                    <a:pt x="981" y="268"/>
                    <a:pt x="989" y="267"/>
                    <a:pt x="998" y="267"/>
                  </a:cubicBezTo>
                  <a:cubicBezTo>
                    <a:pt x="1217" y="267"/>
                    <a:pt x="2070" y="514"/>
                    <a:pt x="2896" y="816"/>
                  </a:cubicBezTo>
                  <a:lnTo>
                    <a:pt x="3532" y="1050"/>
                  </a:lnTo>
                  <a:lnTo>
                    <a:pt x="3540" y="1219"/>
                  </a:lnTo>
                  <a:cubicBezTo>
                    <a:pt x="3545" y="1340"/>
                    <a:pt x="3570" y="1392"/>
                    <a:pt x="3626" y="1402"/>
                  </a:cubicBezTo>
                  <a:cubicBezTo>
                    <a:pt x="3632" y="1403"/>
                    <a:pt x="3638" y="1403"/>
                    <a:pt x="3643" y="1403"/>
                  </a:cubicBezTo>
                  <a:cubicBezTo>
                    <a:pt x="3799" y="1403"/>
                    <a:pt x="3850" y="1036"/>
                    <a:pt x="3704" y="892"/>
                  </a:cubicBezTo>
                  <a:cubicBezTo>
                    <a:pt x="3615" y="803"/>
                    <a:pt x="2421" y="359"/>
                    <a:pt x="1686" y="142"/>
                  </a:cubicBezTo>
                  <a:cubicBezTo>
                    <a:pt x="1380" y="52"/>
                    <a:pt x="115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0"/>
            <p:cNvSpPr/>
            <p:nvPr/>
          </p:nvSpPr>
          <p:spPr>
            <a:xfrm>
              <a:off x="6013550" y="1043375"/>
              <a:ext cx="79875" cy="59625"/>
            </a:xfrm>
            <a:custGeom>
              <a:avLst/>
              <a:gdLst/>
              <a:ahLst/>
              <a:cxnLst/>
              <a:rect l="l" t="t" r="r" b="b"/>
              <a:pathLst>
                <a:path w="3195" h="2385" extrusionOk="0">
                  <a:moveTo>
                    <a:pt x="645" y="1"/>
                  </a:moveTo>
                  <a:cubicBezTo>
                    <a:pt x="510" y="1"/>
                    <a:pt x="342" y="346"/>
                    <a:pt x="243" y="851"/>
                  </a:cubicBezTo>
                  <a:cubicBezTo>
                    <a:pt x="217" y="981"/>
                    <a:pt x="156" y="1232"/>
                    <a:pt x="109" y="1403"/>
                  </a:cubicBezTo>
                  <a:cubicBezTo>
                    <a:pt x="3" y="1788"/>
                    <a:pt x="0" y="1958"/>
                    <a:pt x="103" y="1996"/>
                  </a:cubicBezTo>
                  <a:cubicBezTo>
                    <a:pt x="120" y="2002"/>
                    <a:pt x="136" y="2006"/>
                    <a:pt x="150" y="2006"/>
                  </a:cubicBezTo>
                  <a:cubicBezTo>
                    <a:pt x="232" y="2006"/>
                    <a:pt x="280" y="1891"/>
                    <a:pt x="370" y="1530"/>
                  </a:cubicBezTo>
                  <a:cubicBezTo>
                    <a:pt x="422" y="1316"/>
                    <a:pt x="469" y="1138"/>
                    <a:pt x="474" y="1136"/>
                  </a:cubicBezTo>
                  <a:cubicBezTo>
                    <a:pt x="474" y="1135"/>
                    <a:pt x="475" y="1135"/>
                    <a:pt x="476" y="1135"/>
                  </a:cubicBezTo>
                  <a:cubicBezTo>
                    <a:pt x="518" y="1135"/>
                    <a:pt x="1089" y="1305"/>
                    <a:pt x="1735" y="1512"/>
                  </a:cubicBezTo>
                  <a:cubicBezTo>
                    <a:pt x="2480" y="1749"/>
                    <a:pt x="2450" y="1718"/>
                    <a:pt x="2219" y="2019"/>
                  </a:cubicBezTo>
                  <a:cubicBezTo>
                    <a:pt x="2052" y="2237"/>
                    <a:pt x="2036" y="2353"/>
                    <a:pt x="2168" y="2381"/>
                  </a:cubicBezTo>
                  <a:cubicBezTo>
                    <a:pt x="2177" y="2383"/>
                    <a:pt x="2186" y="2384"/>
                    <a:pt x="2195" y="2384"/>
                  </a:cubicBezTo>
                  <a:cubicBezTo>
                    <a:pt x="2259" y="2384"/>
                    <a:pt x="2320" y="2324"/>
                    <a:pt x="2466" y="2131"/>
                  </a:cubicBezTo>
                  <a:cubicBezTo>
                    <a:pt x="2577" y="1984"/>
                    <a:pt x="2713" y="1783"/>
                    <a:pt x="2763" y="1689"/>
                  </a:cubicBezTo>
                  <a:cubicBezTo>
                    <a:pt x="2813" y="1595"/>
                    <a:pt x="2932" y="1394"/>
                    <a:pt x="3025" y="1245"/>
                  </a:cubicBezTo>
                  <a:cubicBezTo>
                    <a:pt x="3119" y="1095"/>
                    <a:pt x="3195" y="943"/>
                    <a:pt x="3195" y="907"/>
                  </a:cubicBezTo>
                  <a:cubicBezTo>
                    <a:pt x="3194" y="846"/>
                    <a:pt x="3161" y="816"/>
                    <a:pt x="3115" y="816"/>
                  </a:cubicBezTo>
                  <a:cubicBezTo>
                    <a:pt x="3071" y="816"/>
                    <a:pt x="3014" y="845"/>
                    <a:pt x="2961" y="903"/>
                  </a:cubicBezTo>
                  <a:cubicBezTo>
                    <a:pt x="2901" y="967"/>
                    <a:pt x="2789" y="1129"/>
                    <a:pt x="2705" y="1269"/>
                  </a:cubicBezTo>
                  <a:cubicBezTo>
                    <a:pt x="2625" y="1404"/>
                    <a:pt x="2541" y="1507"/>
                    <a:pt x="2513" y="1507"/>
                  </a:cubicBezTo>
                  <a:cubicBezTo>
                    <a:pt x="2512" y="1507"/>
                    <a:pt x="2511" y="1506"/>
                    <a:pt x="2510" y="1506"/>
                  </a:cubicBezTo>
                  <a:cubicBezTo>
                    <a:pt x="2485" y="1498"/>
                    <a:pt x="2294" y="1426"/>
                    <a:pt x="2083" y="1346"/>
                  </a:cubicBezTo>
                  <a:cubicBezTo>
                    <a:pt x="1872" y="1266"/>
                    <a:pt x="1530" y="1160"/>
                    <a:pt x="1319" y="1109"/>
                  </a:cubicBezTo>
                  <a:cubicBezTo>
                    <a:pt x="587" y="933"/>
                    <a:pt x="541" y="917"/>
                    <a:pt x="528" y="816"/>
                  </a:cubicBezTo>
                  <a:cubicBezTo>
                    <a:pt x="522" y="768"/>
                    <a:pt x="571" y="582"/>
                    <a:pt x="638" y="402"/>
                  </a:cubicBezTo>
                  <a:cubicBezTo>
                    <a:pt x="736" y="136"/>
                    <a:pt x="748" y="65"/>
                    <a:pt x="702" y="25"/>
                  </a:cubicBezTo>
                  <a:cubicBezTo>
                    <a:pt x="684" y="9"/>
                    <a:pt x="665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70"/>
            <p:cNvSpPr/>
            <p:nvPr/>
          </p:nvSpPr>
          <p:spPr>
            <a:xfrm>
              <a:off x="6000100" y="1103725"/>
              <a:ext cx="58625" cy="61700"/>
            </a:xfrm>
            <a:custGeom>
              <a:avLst/>
              <a:gdLst/>
              <a:ahLst/>
              <a:cxnLst/>
              <a:rect l="l" t="t" r="r" b="b"/>
              <a:pathLst>
                <a:path w="2345" h="2468" extrusionOk="0">
                  <a:moveTo>
                    <a:pt x="1241" y="277"/>
                  </a:moveTo>
                  <a:cubicBezTo>
                    <a:pt x="1358" y="277"/>
                    <a:pt x="1470" y="306"/>
                    <a:pt x="1592" y="362"/>
                  </a:cubicBezTo>
                  <a:cubicBezTo>
                    <a:pt x="1711" y="418"/>
                    <a:pt x="1859" y="515"/>
                    <a:pt x="1912" y="574"/>
                  </a:cubicBezTo>
                  <a:cubicBezTo>
                    <a:pt x="1981" y="648"/>
                    <a:pt x="2023" y="783"/>
                    <a:pt x="2047" y="994"/>
                  </a:cubicBezTo>
                  <a:cubicBezTo>
                    <a:pt x="2078" y="1272"/>
                    <a:pt x="2069" y="1327"/>
                    <a:pt x="1970" y="1530"/>
                  </a:cubicBezTo>
                  <a:cubicBezTo>
                    <a:pt x="1819" y="1838"/>
                    <a:pt x="1626" y="2062"/>
                    <a:pt x="1455" y="2125"/>
                  </a:cubicBezTo>
                  <a:cubicBezTo>
                    <a:pt x="1329" y="2171"/>
                    <a:pt x="1171" y="2196"/>
                    <a:pt x="1039" y="2196"/>
                  </a:cubicBezTo>
                  <a:cubicBezTo>
                    <a:pt x="943" y="2196"/>
                    <a:pt x="860" y="2183"/>
                    <a:pt x="813" y="2155"/>
                  </a:cubicBezTo>
                  <a:cubicBezTo>
                    <a:pt x="319" y="1866"/>
                    <a:pt x="184" y="1449"/>
                    <a:pt x="385" y="850"/>
                  </a:cubicBezTo>
                  <a:lnTo>
                    <a:pt x="488" y="541"/>
                  </a:lnTo>
                  <a:lnTo>
                    <a:pt x="739" y="419"/>
                  </a:lnTo>
                  <a:cubicBezTo>
                    <a:pt x="934" y="324"/>
                    <a:pt x="1092" y="277"/>
                    <a:pt x="1241" y="277"/>
                  </a:cubicBezTo>
                  <a:close/>
                  <a:moveTo>
                    <a:pt x="1257" y="0"/>
                  </a:moveTo>
                  <a:cubicBezTo>
                    <a:pt x="1245" y="0"/>
                    <a:pt x="1233" y="0"/>
                    <a:pt x="1222" y="1"/>
                  </a:cubicBezTo>
                  <a:cubicBezTo>
                    <a:pt x="1060" y="13"/>
                    <a:pt x="685" y="120"/>
                    <a:pt x="553" y="193"/>
                  </a:cubicBezTo>
                  <a:cubicBezTo>
                    <a:pt x="259" y="356"/>
                    <a:pt x="58" y="733"/>
                    <a:pt x="25" y="1185"/>
                  </a:cubicBezTo>
                  <a:cubicBezTo>
                    <a:pt x="0" y="1530"/>
                    <a:pt x="73" y="1801"/>
                    <a:pt x="250" y="2018"/>
                  </a:cubicBezTo>
                  <a:cubicBezTo>
                    <a:pt x="500" y="2323"/>
                    <a:pt x="760" y="2468"/>
                    <a:pt x="1068" y="2468"/>
                  </a:cubicBezTo>
                  <a:cubicBezTo>
                    <a:pt x="1128" y="2468"/>
                    <a:pt x="1191" y="2462"/>
                    <a:pt x="1255" y="2451"/>
                  </a:cubicBezTo>
                  <a:cubicBezTo>
                    <a:pt x="1698" y="2374"/>
                    <a:pt x="1971" y="2135"/>
                    <a:pt x="2218" y="1608"/>
                  </a:cubicBezTo>
                  <a:cubicBezTo>
                    <a:pt x="2333" y="1361"/>
                    <a:pt x="2345" y="1301"/>
                    <a:pt x="2322" y="1051"/>
                  </a:cubicBezTo>
                  <a:cubicBezTo>
                    <a:pt x="2270" y="477"/>
                    <a:pt x="2175" y="338"/>
                    <a:pt x="1677" y="120"/>
                  </a:cubicBezTo>
                  <a:cubicBezTo>
                    <a:pt x="1484" y="35"/>
                    <a:pt x="1362" y="0"/>
                    <a:pt x="1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0"/>
            <p:cNvSpPr/>
            <p:nvPr/>
          </p:nvSpPr>
          <p:spPr>
            <a:xfrm>
              <a:off x="5980275" y="1173325"/>
              <a:ext cx="49375" cy="49600"/>
            </a:xfrm>
            <a:custGeom>
              <a:avLst/>
              <a:gdLst/>
              <a:ahLst/>
              <a:cxnLst/>
              <a:rect l="l" t="t" r="r" b="b"/>
              <a:pathLst>
                <a:path w="1975" h="1984" extrusionOk="0">
                  <a:moveTo>
                    <a:pt x="1249" y="91"/>
                  </a:moveTo>
                  <a:cubicBezTo>
                    <a:pt x="1284" y="91"/>
                    <a:pt x="1304" y="129"/>
                    <a:pt x="1282" y="188"/>
                  </a:cubicBezTo>
                  <a:cubicBezTo>
                    <a:pt x="1265" y="234"/>
                    <a:pt x="1281" y="280"/>
                    <a:pt x="1319" y="294"/>
                  </a:cubicBezTo>
                  <a:cubicBezTo>
                    <a:pt x="1541" y="375"/>
                    <a:pt x="1679" y="856"/>
                    <a:pt x="1568" y="1156"/>
                  </a:cubicBezTo>
                  <a:cubicBezTo>
                    <a:pt x="1431" y="1523"/>
                    <a:pt x="1217" y="1687"/>
                    <a:pt x="848" y="1713"/>
                  </a:cubicBezTo>
                  <a:cubicBezTo>
                    <a:pt x="812" y="1715"/>
                    <a:pt x="782" y="1717"/>
                    <a:pt x="757" y="1717"/>
                  </a:cubicBezTo>
                  <a:cubicBezTo>
                    <a:pt x="664" y="1717"/>
                    <a:pt x="633" y="1694"/>
                    <a:pt x="549" y="1608"/>
                  </a:cubicBezTo>
                  <a:cubicBezTo>
                    <a:pt x="324" y="1377"/>
                    <a:pt x="301" y="882"/>
                    <a:pt x="501" y="592"/>
                  </a:cubicBezTo>
                  <a:cubicBezTo>
                    <a:pt x="549" y="523"/>
                    <a:pt x="608" y="422"/>
                    <a:pt x="630" y="374"/>
                  </a:cubicBezTo>
                  <a:cubicBezTo>
                    <a:pt x="648" y="332"/>
                    <a:pt x="680" y="301"/>
                    <a:pt x="704" y="301"/>
                  </a:cubicBezTo>
                  <a:cubicBezTo>
                    <a:pt x="707" y="301"/>
                    <a:pt x="710" y="301"/>
                    <a:pt x="713" y="303"/>
                  </a:cubicBezTo>
                  <a:cubicBezTo>
                    <a:pt x="717" y="304"/>
                    <a:pt x="723" y="305"/>
                    <a:pt x="730" y="305"/>
                  </a:cubicBezTo>
                  <a:cubicBezTo>
                    <a:pt x="763" y="305"/>
                    <a:pt x="826" y="289"/>
                    <a:pt x="882" y="266"/>
                  </a:cubicBezTo>
                  <a:cubicBezTo>
                    <a:pt x="969" y="229"/>
                    <a:pt x="995" y="200"/>
                    <a:pt x="968" y="167"/>
                  </a:cubicBezTo>
                  <a:cubicBezTo>
                    <a:pt x="943" y="135"/>
                    <a:pt x="955" y="120"/>
                    <a:pt x="1009" y="118"/>
                  </a:cubicBezTo>
                  <a:cubicBezTo>
                    <a:pt x="1010" y="118"/>
                    <a:pt x="1012" y="118"/>
                    <a:pt x="1014" y="118"/>
                  </a:cubicBezTo>
                  <a:cubicBezTo>
                    <a:pt x="1056" y="118"/>
                    <a:pt x="1097" y="131"/>
                    <a:pt x="1110" y="149"/>
                  </a:cubicBezTo>
                  <a:cubicBezTo>
                    <a:pt x="1116" y="156"/>
                    <a:pt x="1123" y="159"/>
                    <a:pt x="1132" y="159"/>
                  </a:cubicBezTo>
                  <a:cubicBezTo>
                    <a:pt x="1147" y="159"/>
                    <a:pt x="1166" y="149"/>
                    <a:pt x="1182" y="129"/>
                  </a:cubicBezTo>
                  <a:cubicBezTo>
                    <a:pt x="1206" y="103"/>
                    <a:pt x="1230" y="91"/>
                    <a:pt x="1249" y="91"/>
                  </a:cubicBezTo>
                  <a:close/>
                  <a:moveTo>
                    <a:pt x="1104" y="0"/>
                  </a:moveTo>
                  <a:cubicBezTo>
                    <a:pt x="1032" y="0"/>
                    <a:pt x="960" y="17"/>
                    <a:pt x="938" y="42"/>
                  </a:cubicBezTo>
                  <a:cubicBezTo>
                    <a:pt x="921" y="61"/>
                    <a:pt x="889" y="72"/>
                    <a:pt x="858" y="72"/>
                  </a:cubicBezTo>
                  <a:cubicBezTo>
                    <a:pt x="844" y="72"/>
                    <a:pt x="831" y="70"/>
                    <a:pt x="820" y="65"/>
                  </a:cubicBezTo>
                  <a:cubicBezTo>
                    <a:pt x="812" y="63"/>
                    <a:pt x="803" y="61"/>
                    <a:pt x="793" y="61"/>
                  </a:cubicBezTo>
                  <a:cubicBezTo>
                    <a:pt x="695" y="61"/>
                    <a:pt x="491" y="189"/>
                    <a:pt x="351" y="344"/>
                  </a:cubicBezTo>
                  <a:cubicBezTo>
                    <a:pt x="0" y="732"/>
                    <a:pt x="21" y="1471"/>
                    <a:pt x="392" y="1817"/>
                  </a:cubicBezTo>
                  <a:cubicBezTo>
                    <a:pt x="521" y="1936"/>
                    <a:pt x="617" y="1983"/>
                    <a:pt x="773" y="1983"/>
                  </a:cubicBezTo>
                  <a:cubicBezTo>
                    <a:pt x="822" y="1983"/>
                    <a:pt x="877" y="1979"/>
                    <a:pt x="940" y="1970"/>
                  </a:cubicBezTo>
                  <a:cubicBezTo>
                    <a:pt x="1231" y="1933"/>
                    <a:pt x="1421" y="1834"/>
                    <a:pt x="1592" y="1634"/>
                  </a:cubicBezTo>
                  <a:cubicBezTo>
                    <a:pt x="1936" y="1231"/>
                    <a:pt x="1975" y="577"/>
                    <a:pt x="1674" y="256"/>
                  </a:cubicBezTo>
                  <a:cubicBezTo>
                    <a:pt x="1518" y="89"/>
                    <a:pt x="1371" y="19"/>
                    <a:pt x="1133" y="1"/>
                  </a:cubicBezTo>
                  <a:cubicBezTo>
                    <a:pt x="1123" y="1"/>
                    <a:pt x="1114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0"/>
            <p:cNvSpPr/>
            <p:nvPr/>
          </p:nvSpPr>
          <p:spPr>
            <a:xfrm>
              <a:off x="5967075" y="1229925"/>
              <a:ext cx="21075" cy="53150"/>
            </a:xfrm>
            <a:custGeom>
              <a:avLst/>
              <a:gdLst/>
              <a:ahLst/>
              <a:cxnLst/>
              <a:rect l="l" t="t" r="r" b="b"/>
              <a:pathLst>
                <a:path w="843" h="2126" extrusionOk="0">
                  <a:moveTo>
                    <a:pt x="679" y="0"/>
                  </a:moveTo>
                  <a:cubicBezTo>
                    <a:pt x="638" y="0"/>
                    <a:pt x="607" y="21"/>
                    <a:pt x="576" y="66"/>
                  </a:cubicBezTo>
                  <a:cubicBezTo>
                    <a:pt x="494" y="187"/>
                    <a:pt x="56" y="1530"/>
                    <a:pt x="26" y="1751"/>
                  </a:cubicBezTo>
                  <a:cubicBezTo>
                    <a:pt x="1" y="1947"/>
                    <a:pt x="36" y="2009"/>
                    <a:pt x="214" y="2076"/>
                  </a:cubicBezTo>
                  <a:cubicBezTo>
                    <a:pt x="306" y="2110"/>
                    <a:pt x="394" y="2125"/>
                    <a:pt x="469" y="2125"/>
                  </a:cubicBezTo>
                  <a:cubicBezTo>
                    <a:pt x="632" y="2125"/>
                    <a:pt x="735" y="2053"/>
                    <a:pt x="681" y="1936"/>
                  </a:cubicBezTo>
                  <a:cubicBezTo>
                    <a:pt x="650" y="1868"/>
                    <a:pt x="621" y="1857"/>
                    <a:pt x="481" y="1856"/>
                  </a:cubicBezTo>
                  <a:cubicBezTo>
                    <a:pt x="389" y="1854"/>
                    <a:pt x="309" y="1838"/>
                    <a:pt x="301" y="1817"/>
                  </a:cubicBezTo>
                  <a:cubicBezTo>
                    <a:pt x="275" y="1764"/>
                    <a:pt x="489" y="1024"/>
                    <a:pt x="683" y="487"/>
                  </a:cubicBezTo>
                  <a:lnTo>
                    <a:pt x="842" y="51"/>
                  </a:lnTo>
                  <a:lnTo>
                    <a:pt x="740" y="13"/>
                  </a:lnTo>
                  <a:cubicBezTo>
                    <a:pt x="717" y="4"/>
                    <a:pt x="697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3" name="Google Shape;2823;p70"/>
          <p:cNvGrpSpPr/>
          <p:nvPr/>
        </p:nvGrpSpPr>
        <p:grpSpPr>
          <a:xfrm>
            <a:off x="1929858" y="2456414"/>
            <a:ext cx="658812" cy="591885"/>
            <a:chOff x="2927050" y="2256825"/>
            <a:chExt cx="334100" cy="300175"/>
          </a:xfrm>
        </p:grpSpPr>
        <p:sp>
          <p:nvSpPr>
            <p:cNvPr id="2824" name="Google Shape;2824;p70"/>
            <p:cNvSpPr/>
            <p:nvPr/>
          </p:nvSpPr>
          <p:spPr>
            <a:xfrm>
              <a:off x="2927050" y="2256825"/>
              <a:ext cx="334100" cy="300175"/>
            </a:xfrm>
            <a:custGeom>
              <a:avLst/>
              <a:gdLst/>
              <a:ahLst/>
              <a:cxnLst/>
              <a:rect l="l" t="t" r="r" b="b"/>
              <a:pathLst>
                <a:path w="13364" h="12007" extrusionOk="0">
                  <a:moveTo>
                    <a:pt x="10138" y="193"/>
                  </a:moveTo>
                  <a:cubicBezTo>
                    <a:pt x="10168" y="193"/>
                    <a:pt x="10198" y="204"/>
                    <a:pt x="10232" y="227"/>
                  </a:cubicBezTo>
                  <a:cubicBezTo>
                    <a:pt x="10315" y="284"/>
                    <a:pt x="10368" y="385"/>
                    <a:pt x="10372" y="500"/>
                  </a:cubicBezTo>
                  <a:lnTo>
                    <a:pt x="10429" y="1855"/>
                  </a:lnTo>
                  <a:cubicBezTo>
                    <a:pt x="10431" y="1918"/>
                    <a:pt x="10435" y="2036"/>
                    <a:pt x="10515" y="2116"/>
                  </a:cubicBezTo>
                  <a:cubicBezTo>
                    <a:pt x="10575" y="2175"/>
                    <a:pt x="10651" y="2191"/>
                    <a:pt x="10720" y="2191"/>
                  </a:cubicBezTo>
                  <a:cubicBezTo>
                    <a:pt x="10782" y="2191"/>
                    <a:pt x="10838" y="2178"/>
                    <a:pt x="10872" y="2170"/>
                  </a:cubicBezTo>
                  <a:lnTo>
                    <a:pt x="11612" y="2003"/>
                  </a:lnTo>
                  <a:cubicBezTo>
                    <a:pt x="11644" y="1996"/>
                    <a:pt x="11676" y="1992"/>
                    <a:pt x="11708" y="1992"/>
                  </a:cubicBezTo>
                  <a:cubicBezTo>
                    <a:pt x="11808" y="1992"/>
                    <a:pt x="11906" y="2026"/>
                    <a:pt x="11985" y="2091"/>
                  </a:cubicBezTo>
                  <a:cubicBezTo>
                    <a:pt x="12087" y="2174"/>
                    <a:pt x="12143" y="2295"/>
                    <a:pt x="12140" y="2425"/>
                  </a:cubicBezTo>
                  <a:cubicBezTo>
                    <a:pt x="12136" y="2637"/>
                    <a:pt x="12091" y="2863"/>
                    <a:pt x="12047" y="3082"/>
                  </a:cubicBezTo>
                  <a:cubicBezTo>
                    <a:pt x="12030" y="3164"/>
                    <a:pt x="12014" y="3245"/>
                    <a:pt x="12000" y="3326"/>
                  </a:cubicBezTo>
                  <a:cubicBezTo>
                    <a:pt x="11992" y="3379"/>
                    <a:pt x="11977" y="3475"/>
                    <a:pt x="12037" y="3547"/>
                  </a:cubicBezTo>
                  <a:cubicBezTo>
                    <a:pt x="12087" y="3610"/>
                    <a:pt x="12159" y="3625"/>
                    <a:pt x="12220" y="3625"/>
                  </a:cubicBezTo>
                  <a:cubicBezTo>
                    <a:pt x="12260" y="3625"/>
                    <a:pt x="12296" y="3619"/>
                    <a:pt x="12317" y="3615"/>
                  </a:cubicBezTo>
                  <a:lnTo>
                    <a:pt x="12391" y="3600"/>
                  </a:lnTo>
                  <a:cubicBezTo>
                    <a:pt x="12595" y="3561"/>
                    <a:pt x="12800" y="3523"/>
                    <a:pt x="13003" y="3483"/>
                  </a:cubicBezTo>
                  <a:cubicBezTo>
                    <a:pt x="13019" y="3481"/>
                    <a:pt x="13056" y="3474"/>
                    <a:pt x="13089" y="3474"/>
                  </a:cubicBezTo>
                  <a:cubicBezTo>
                    <a:pt x="13114" y="3474"/>
                    <a:pt x="13138" y="3478"/>
                    <a:pt x="13150" y="3491"/>
                  </a:cubicBezTo>
                  <a:cubicBezTo>
                    <a:pt x="13161" y="3501"/>
                    <a:pt x="13166" y="3532"/>
                    <a:pt x="13162" y="3573"/>
                  </a:cubicBezTo>
                  <a:cubicBezTo>
                    <a:pt x="13143" y="3812"/>
                    <a:pt x="12939" y="4005"/>
                    <a:pt x="12732" y="4182"/>
                  </a:cubicBezTo>
                  <a:cubicBezTo>
                    <a:pt x="12005" y="4805"/>
                    <a:pt x="11273" y="5421"/>
                    <a:pt x="10555" y="6015"/>
                  </a:cubicBezTo>
                  <a:cubicBezTo>
                    <a:pt x="10210" y="6304"/>
                    <a:pt x="9834" y="6613"/>
                    <a:pt x="9374" y="6988"/>
                  </a:cubicBezTo>
                  <a:cubicBezTo>
                    <a:pt x="8583" y="7638"/>
                    <a:pt x="7719" y="8335"/>
                    <a:pt x="6659" y="9186"/>
                  </a:cubicBezTo>
                  <a:cubicBezTo>
                    <a:pt x="6261" y="9505"/>
                    <a:pt x="5863" y="9824"/>
                    <a:pt x="5465" y="10141"/>
                  </a:cubicBezTo>
                  <a:cubicBezTo>
                    <a:pt x="5255" y="10309"/>
                    <a:pt x="5046" y="10476"/>
                    <a:pt x="4836" y="10644"/>
                  </a:cubicBezTo>
                  <a:lnTo>
                    <a:pt x="4572" y="10853"/>
                  </a:lnTo>
                  <a:cubicBezTo>
                    <a:pt x="4137" y="11200"/>
                    <a:pt x="3688" y="11557"/>
                    <a:pt x="3175" y="11772"/>
                  </a:cubicBezTo>
                  <a:cubicBezTo>
                    <a:pt x="3128" y="11793"/>
                    <a:pt x="3072" y="11813"/>
                    <a:pt x="3024" y="11813"/>
                  </a:cubicBezTo>
                  <a:cubicBezTo>
                    <a:pt x="3005" y="11813"/>
                    <a:pt x="2987" y="11810"/>
                    <a:pt x="2972" y="11802"/>
                  </a:cubicBezTo>
                  <a:cubicBezTo>
                    <a:pt x="2897" y="11763"/>
                    <a:pt x="2900" y="11622"/>
                    <a:pt x="2918" y="11510"/>
                  </a:cubicBezTo>
                  <a:lnTo>
                    <a:pt x="3033" y="10718"/>
                  </a:lnTo>
                  <a:cubicBezTo>
                    <a:pt x="3055" y="10566"/>
                    <a:pt x="3006" y="10416"/>
                    <a:pt x="2900" y="10305"/>
                  </a:cubicBezTo>
                  <a:cubicBezTo>
                    <a:pt x="2805" y="10206"/>
                    <a:pt x="2676" y="10152"/>
                    <a:pt x="2540" y="10152"/>
                  </a:cubicBezTo>
                  <a:cubicBezTo>
                    <a:pt x="2523" y="10152"/>
                    <a:pt x="2507" y="10152"/>
                    <a:pt x="2490" y="10154"/>
                  </a:cubicBezTo>
                  <a:lnTo>
                    <a:pt x="1920" y="10208"/>
                  </a:lnTo>
                  <a:cubicBezTo>
                    <a:pt x="1873" y="10213"/>
                    <a:pt x="1830" y="10216"/>
                    <a:pt x="1791" y="10216"/>
                  </a:cubicBezTo>
                  <a:cubicBezTo>
                    <a:pt x="1682" y="10216"/>
                    <a:pt x="1602" y="10189"/>
                    <a:pt x="1538" y="10082"/>
                  </a:cubicBezTo>
                  <a:cubicBezTo>
                    <a:pt x="1491" y="10002"/>
                    <a:pt x="1473" y="9904"/>
                    <a:pt x="1488" y="9803"/>
                  </a:cubicBezTo>
                  <a:cubicBezTo>
                    <a:pt x="1511" y="9654"/>
                    <a:pt x="1582" y="9518"/>
                    <a:pt x="1659" y="9376"/>
                  </a:cubicBezTo>
                  <a:cubicBezTo>
                    <a:pt x="1751" y="9203"/>
                    <a:pt x="1847" y="9025"/>
                    <a:pt x="1860" y="8806"/>
                  </a:cubicBezTo>
                  <a:cubicBezTo>
                    <a:pt x="1865" y="8700"/>
                    <a:pt x="1845" y="8599"/>
                    <a:pt x="1802" y="8517"/>
                  </a:cubicBezTo>
                  <a:cubicBezTo>
                    <a:pt x="1731" y="8378"/>
                    <a:pt x="1591" y="8235"/>
                    <a:pt x="1313" y="8235"/>
                  </a:cubicBezTo>
                  <a:cubicBezTo>
                    <a:pt x="1226" y="8235"/>
                    <a:pt x="1125" y="8249"/>
                    <a:pt x="1008" y="8282"/>
                  </a:cubicBezTo>
                  <a:cubicBezTo>
                    <a:pt x="971" y="8292"/>
                    <a:pt x="934" y="8303"/>
                    <a:pt x="897" y="8315"/>
                  </a:cubicBezTo>
                  <a:cubicBezTo>
                    <a:pt x="772" y="8353"/>
                    <a:pt x="651" y="8389"/>
                    <a:pt x="535" y="8389"/>
                  </a:cubicBezTo>
                  <a:cubicBezTo>
                    <a:pt x="486" y="8389"/>
                    <a:pt x="438" y="8383"/>
                    <a:pt x="390" y="8368"/>
                  </a:cubicBezTo>
                  <a:cubicBezTo>
                    <a:pt x="293" y="8335"/>
                    <a:pt x="224" y="8261"/>
                    <a:pt x="216" y="8175"/>
                  </a:cubicBezTo>
                  <a:cubicBezTo>
                    <a:pt x="205" y="8083"/>
                    <a:pt x="265" y="8033"/>
                    <a:pt x="363" y="7960"/>
                  </a:cubicBezTo>
                  <a:cubicBezTo>
                    <a:pt x="661" y="7740"/>
                    <a:pt x="959" y="7520"/>
                    <a:pt x="1258" y="7302"/>
                  </a:cubicBezTo>
                  <a:cubicBezTo>
                    <a:pt x="1523" y="7108"/>
                    <a:pt x="1789" y="6914"/>
                    <a:pt x="2054" y="6720"/>
                  </a:cubicBezTo>
                  <a:lnTo>
                    <a:pt x="2593" y="6326"/>
                  </a:lnTo>
                  <a:cubicBezTo>
                    <a:pt x="3240" y="5852"/>
                    <a:pt x="4002" y="5290"/>
                    <a:pt x="4751" y="4717"/>
                  </a:cubicBezTo>
                  <a:cubicBezTo>
                    <a:pt x="5190" y="4382"/>
                    <a:pt x="5585" y="4074"/>
                    <a:pt x="5958" y="3775"/>
                  </a:cubicBezTo>
                  <a:cubicBezTo>
                    <a:pt x="6174" y="3605"/>
                    <a:pt x="6387" y="3432"/>
                    <a:pt x="6600" y="3257"/>
                  </a:cubicBezTo>
                  <a:cubicBezTo>
                    <a:pt x="6926" y="2989"/>
                    <a:pt x="7223" y="2738"/>
                    <a:pt x="7507" y="2491"/>
                  </a:cubicBezTo>
                  <a:cubicBezTo>
                    <a:pt x="7846" y="2199"/>
                    <a:pt x="8176" y="1905"/>
                    <a:pt x="8488" y="1616"/>
                  </a:cubicBezTo>
                  <a:lnTo>
                    <a:pt x="8532" y="1574"/>
                  </a:lnTo>
                  <a:cubicBezTo>
                    <a:pt x="8561" y="1546"/>
                    <a:pt x="8590" y="1520"/>
                    <a:pt x="8619" y="1492"/>
                  </a:cubicBezTo>
                  <a:cubicBezTo>
                    <a:pt x="8720" y="1394"/>
                    <a:pt x="8823" y="1291"/>
                    <a:pt x="8926" y="1189"/>
                  </a:cubicBezTo>
                  <a:cubicBezTo>
                    <a:pt x="9261" y="852"/>
                    <a:pt x="9608" y="505"/>
                    <a:pt x="9977" y="261"/>
                  </a:cubicBezTo>
                  <a:cubicBezTo>
                    <a:pt x="10042" y="219"/>
                    <a:pt x="10091" y="193"/>
                    <a:pt x="10138" y="193"/>
                  </a:cubicBezTo>
                  <a:close/>
                  <a:moveTo>
                    <a:pt x="10140" y="0"/>
                  </a:moveTo>
                  <a:cubicBezTo>
                    <a:pt x="10023" y="0"/>
                    <a:pt x="9927" y="64"/>
                    <a:pt x="9870" y="101"/>
                  </a:cubicBezTo>
                  <a:cubicBezTo>
                    <a:pt x="9485" y="354"/>
                    <a:pt x="9132" y="709"/>
                    <a:pt x="8789" y="1052"/>
                  </a:cubicBezTo>
                  <a:cubicBezTo>
                    <a:pt x="8687" y="1154"/>
                    <a:pt x="8586" y="1256"/>
                    <a:pt x="8485" y="1353"/>
                  </a:cubicBezTo>
                  <a:cubicBezTo>
                    <a:pt x="8458" y="1380"/>
                    <a:pt x="8429" y="1407"/>
                    <a:pt x="8400" y="1433"/>
                  </a:cubicBezTo>
                  <a:lnTo>
                    <a:pt x="8355" y="1475"/>
                  </a:lnTo>
                  <a:cubicBezTo>
                    <a:pt x="8045" y="1762"/>
                    <a:pt x="7717" y="2055"/>
                    <a:pt x="7381" y="2344"/>
                  </a:cubicBezTo>
                  <a:cubicBezTo>
                    <a:pt x="7097" y="2591"/>
                    <a:pt x="6802" y="2840"/>
                    <a:pt x="6477" y="3107"/>
                  </a:cubicBezTo>
                  <a:cubicBezTo>
                    <a:pt x="6266" y="3281"/>
                    <a:pt x="6053" y="3454"/>
                    <a:pt x="5837" y="3624"/>
                  </a:cubicBezTo>
                  <a:cubicBezTo>
                    <a:pt x="5465" y="3922"/>
                    <a:pt x="5071" y="4230"/>
                    <a:pt x="4633" y="4564"/>
                  </a:cubicBezTo>
                  <a:cubicBezTo>
                    <a:pt x="3885" y="5135"/>
                    <a:pt x="3125" y="5697"/>
                    <a:pt x="2478" y="6170"/>
                  </a:cubicBezTo>
                  <a:lnTo>
                    <a:pt x="1940" y="6564"/>
                  </a:lnTo>
                  <a:cubicBezTo>
                    <a:pt x="1675" y="6759"/>
                    <a:pt x="1409" y="6952"/>
                    <a:pt x="1144" y="7146"/>
                  </a:cubicBezTo>
                  <a:cubicBezTo>
                    <a:pt x="845" y="7364"/>
                    <a:pt x="546" y="7584"/>
                    <a:pt x="249" y="7805"/>
                  </a:cubicBezTo>
                  <a:cubicBezTo>
                    <a:pt x="150" y="7877"/>
                    <a:pt x="0" y="7987"/>
                    <a:pt x="24" y="8196"/>
                  </a:cubicBezTo>
                  <a:cubicBezTo>
                    <a:pt x="41" y="8356"/>
                    <a:pt x="160" y="8496"/>
                    <a:pt x="329" y="8550"/>
                  </a:cubicBezTo>
                  <a:cubicBezTo>
                    <a:pt x="399" y="8573"/>
                    <a:pt x="468" y="8582"/>
                    <a:pt x="536" y="8582"/>
                  </a:cubicBezTo>
                  <a:cubicBezTo>
                    <a:pt x="682" y="8582"/>
                    <a:pt x="824" y="8539"/>
                    <a:pt x="953" y="8500"/>
                  </a:cubicBezTo>
                  <a:cubicBezTo>
                    <a:pt x="989" y="8488"/>
                    <a:pt x="1025" y="8478"/>
                    <a:pt x="1060" y="8468"/>
                  </a:cubicBezTo>
                  <a:cubicBezTo>
                    <a:pt x="1153" y="8442"/>
                    <a:pt x="1236" y="8429"/>
                    <a:pt x="1308" y="8429"/>
                  </a:cubicBezTo>
                  <a:cubicBezTo>
                    <a:pt x="1463" y="8429"/>
                    <a:pt x="1571" y="8488"/>
                    <a:pt x="1630" y="8606"/>
                  </a:cubicBezTo>
                  <a:cubicBezTo>
                    <a:pt x="1658" y="8658"/>
                    <a:pt x="1671" y="8724"/>
                    <a:pt x="1667" y="8795"/>
                  </a:cubicBezTo>
                  <a:cubicBezTo>
                    <a:pt x="1657" y="8971"/>
                    <a:pt x="1575" y="9124"/>
                    <a:pt x="1488" y="9285"/>
                  </a:cubicBezTo>
                  <a:cubicBezTo>
                    <a:pt x="1408" y="9436"/>
                    <a:pt x="1324" y="9593"/>
                    <a:pt x="1297" y="9776"/>
                  </a:cubicBezTo>
                  <a:cubicBezTo>
                    <a:pt x="1276" y="9919"/>
                    <a:pt x="1302" y="10063"/>
                    <a:pt x="1373" y="10181"/>
                  </a:cubicBezTo>
                  <a:cubicBezTo>
                    <a:pt x="1488" y="10373"/>
                    <a:pt x="1653" y="10410"/>
                    <a:pt x="1797" y="10410"/>
                  </a:cubicBezTo>
                  <a:cubicBezTo>
                    <a:pt x="1847" y="10410"/>
                    <a:pt x="1896" y="10405"/>
                    <a:pt x="1938" y="10402"/>
                  </a:cubicBezTo>
                  <a:lnTo>
                    <a:pt x="2509" y="10346"/>
                  </a:lnTo>
                  <a:cubicBezTo>
                    <a:pt x="2520" y="10345"/>
                    <a:pt x="2531" y="10344"/>
                    <a:pt x="2541" y="10344"/>
                  </a:cubicBezTo>
                  <a:cubicBezTo>
                    <a:pt x="2624" y="10344"/>
                    <a:pt x="2703" y="10378"/>
                    <a:pt x="2762" y="10439"/>
                  </a:cubicBezTo>
                  <a:cubicBezTo>
                    <a:pt x="2826" y="10506"/>
                    <a:pt x="2856" y="10598"/>
                    <a:pt x="2843" y="10690"/>
                  </a:cubicBezTo>
                  <a:lnTo>
                    <a:pt x="2726" y="11482"/>
                  </a:lnTo>
                  <a:cubicBezTo>
                    <a:pt x="2689" y="11734"/>
                    <a:pt x="2741" y="11899"/>
                    <a:pt x="2882" y="11974"/>
                  </a:cubicBezTo>
                  <a:cubicBezTo>
                    <a:pt x="2928" y="11998"/>
                    <a:pt x="2975" y="12006"/>
                    <a:pt x="3022" y="12006"/>
                  </a:cubicBezTo>
                  <a:cubicBezTo>
                    <a:pt x="3103" y="12006"/>
                    <a:pt x="3184" y="11978"/>
                    <a:pt x="3251" y="11949"/>
                  </a:cubicBezTo>
                  <a:cubicBezTo>
                    <a:pt x="3787" y="11725"/>
                    <a:pt x="4248" y="11359"/>
                    <a:pt x="4695" y="11003"/>
                  </a:cubicBezTo>
                  <a:lnTo>
                    <a:pt x="4957" y="10795"/>
                  </a:lnTo>
                  <a:cubicBezTo>
                    <a:pt x="5166" y="10627"/>
                    <a:pt x="5377" y="10459"/>
                    <a:pt x="5586" y="10291"/>
                  </a:cubicBezTo>
                  <a:cubicBezTo>
                    <a:pt x="5983" y="9974"/>
                    <a:pt x="6382" y="9656"/>
                    <a:pt x="6780" y="9336"/>
                  </a:cubicBezTo>
                  <a:cubicBezTo>
                    <a:pt x="7841" y="8486"/>
                    <a:pt x="8704" y="7787"/>
                    <a:pt x="9496" y="7138"/>
                  </a:cubicBezTo>
                  <a:cubicBezTo>
                    <a:pt x="9957" y="6762"/>
                    <a:pt x="10332" y="6452"/>
                    <a:pt x="10679" y="6164"/>
                  </a:cubicBezTo>
                  <a:cubicBezTo>
                    <a:pt x="11396" y="5570"/>
                    <a:pt x="12130" y="4952"/>
                    <a:pt x="12858" y="4328"/>
                  </a:cubicBezTo>
                  <a:cubicBezTo>
                    <a:pt x="13085" y="4134"/>
                    <a:pt x="13330" y="3901"/>
                    <a:pt x="13356" y="3588"/>
                  </a:cubicBezTo>
                  <a:cubicBezTo>
                    <a:pt x="13363" y="3485"/>
                    <a:pt x="13340" y="3407"/>
                    <a:pt x="13287" y="3355"/>
                  </a:cubicBezTo>
                  <a:cubicBezTo>
                    <a:pt x="13231" y="3296"/>
                    <a:pt x="13157" y="3280"/>
                    <a:pt x="13090" y="3280"/>
                  </a:cubicBezTo>
                  <a:cubicBezTo>
                    <a:pt x="13042" y="3280"/>
                    <a:pt x="12998" y="3288"/>
                    <a:pt x="12968" y="3294"/>
                  </a:cubicBezTo>
                  <a:cubicBezTo>
                    <a:pt x="12764" y="3333"/>
                    <a:pt x="12560" y="3372"/>
                    <a:pt x="12356" y="3411"/>
                  </a:cubicBezTo>
                  <a:lnTo>
                    <a:pt x="12282" y="3425"/>
                  </a:lnTo>
                  <a:cubicBezTo>
                    <a:pt x="12253" y="3430"/>
                    <a:pt x="12233" y="3432"/>
                    <a:pt x="12219" y="3432"/>
                  </a:cubicBezTo>
                  <a:cubicBezTo>
                    <a:pt x="12196" y="3432"/>
                    <a:pt x="12189" y="3427"/>
                    <a:pt x="12188" y="3426"/>
                  </a:cubicBezTo>
                  <a:cubicBezTo>
                    <a:pt x="12184" y="3418"/>
                    <a:pt x="12185" y="3395"/>
                    <a:pt x="12190" y="3358"/>
                  </a:cubicBezTo>
                  <a:cubicBezTo>
                    <a:pt x="12204" y="3279"/>
                    <a:pt x="12220" y="3200"/>
                    <a:pt x="12236" y="3119"/>
                  </a:cubicBezTo>
                  <a:cubicBezTo>
                    <a:pt x="12281" y="2893"/>
                    <a:pt x="12328" y="2658"/>
                    <a:pt x="12333" y="2429"/>
                  </a:cubicBezTo>
                  <a:cubicBezTo>
                    <a:pt x="12338" y="2240"/>
                    <a:pt x="12255" y="2062"/>
                    <a:pt x="12108" y="1942"/>
                  </a:cubicBezTo>
                  <a:cubicBezTo>
                    <a:pt x="11993" y="1848"/>
                    <a:pt x="11854" y="1799"/>
                    <a:pt x="11710" y="1799"/>
                  </a:cubicBezTo>
                  <a:cubicBezTo>
                    <a:pt x="11663" y="1799"/>
                    <a:pt x="11616" y="1804"/>
                    <a:pt x="11570" y="1815"/>
                  </a:cubicBezTo>
                  <a:lnTo>
                    <a:pt x="10829" y="1981"/>
                  </a:lnTo>
                  <a:cubicBezTo>
                    <a:pt x="10793" y="1990"/>
                    <a:pt x="10752" y="1998"/>
                    <a:pt x="10717" y="1998"/>
                  </a:cubicBezTo>
                  <a:cubicBezTo>
                    <a:pt x="10689" y="1998"/>
                    <a:pt x="10666" y="1993"/>
                    <a:pt x="10652" y="1979"/>
                  </a:cubicBezTo>
                  <a:cubicBezTo>
                    <a:pt x="10628" y="1956"/>
                    <a:pt x="10623" y="1903"/>
                    <a:pt x="10622" y="1849"/>
                  </a:cubicBezTo>
                  <a:lnTo>
                    <a:pt x="10565" y="492"/>
                  </a:lnTo>
                  <a:cubicBezTo>
                    <a:pt x="10558" y="317"/>
                    <a:pt x="10475" y="158"/>
                    <a:pt x="10341" y="67"/>
                  </a:cubicBezTo>
                  <a:cubicBezTo>
                    <a:pt x="10270" y="18"/>
                    <a:pt x="10202" y="0"/>
                    <a:pt x="10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0"/>
            <p:cNvSpPr/>
            <p:nvPr/>
          </p:nvSpPr>
          <p:spPr>
            <a:xfrm>
              <a:off x="2957050" y="2416475"/>
              <a:ext cx="29275" cy="23800"/>
            </a:xfrm>
            <a:custGeom>
              <a:avLst/>
              <a:gdLst/>
              <a:ahLst/>
              <a:cxnLst/>
              <a:rect l="l" t="t" r="r" b="b"/>
              <a:pathLst>
                <a:path w="1171" h="952" extrusionOk="0">
                  <a:moveTo>
                    <a:pt x="1146" y="1"/>
                  </a:moveTo>
                  <a:cubicBezTo>
                    <a:pt x="765" y="280"/>
                    <a:pt x="382" y="559"/>
                    <a:pt x="1" y="838"/>
                  </a:cubicBezTo>
                  <a:cubicBezTo>
                    <a:pt x="118" y="911"/>
                    <a:pt x="255" y="952"/>
                    <a:pt x="402" y="952"/>
                  </a:cubicBezTo>
                  <a:cubicBezTo>
                    <a:pt x="825" y="952"/>
                    <a:pt x="1171" y="611"/>
                    <a:pt x="1171" y="189"/>
                  </a:cubicBezTo>
                  <a:cubicBezTo>
                    <a:pt x="1171" y="124"/>
                    <a:pt x="1163" y="6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0"/>
            <p:cNvSpPr/>
            <p:nvPr/>
          </p:nvSpPr>
          <p:spPr>
            <a:xfrm>
              <a:off x="3016175" y="2414850"/>
              <a:ext cx="38475" cy="38150"/>
            </a:xfrm>
            <a:custGeom>
              <a:avLst/>
              <a:gdLst/>
              <a:ahLst/>
              <a:cxnLst/>
              <a:rect l="l" t="t" r="r" b="b"/>
              <a:pathLst>
                <a:path w="1539" h="1526" extrusionOk="0">
                  <a:moveTo>
                    <a:pt x="769" y="1"/>
                  </a:moveTo>
                  <a:cubicBezTo>
                    <a:pt x="345" y="1"/>
                    <a:pt x="1" y="342"/>
                    <a:pt x="1" y="762"/>
                  </a:cubicBezTo>
                  <a:cubicBezTo>
                    <a:pt x="1" y="1184"/>
                    <a:pt x="345" y="1525"/>
                    <a:pt x="769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2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0"/>
            <p:cNvSpPr/>
            <p:nvPr/>
          </p:nvSpPr>
          <p:spPr>
            <a:xfrm>
              <a:off x="2991275" y="2469200"/>
              <a:ext cx="38450" cy="38150"/>
            </a:xfrm>
            <a:custGeom>
              <a:avLst/>
              <a:gdLst/>
              <a:ahLst/>
              <a:cxnLst/>
              <a:rect l="l" t="t" r="r" b="b"/>
              <a:pathLst>
                <a:path w="1538" h="1526" extrusionOk="0">
                  <a:moveTo>
                    <a:pt x="769" y="1"/>
                  </a:moveTo>
                  <a:cubicBezTo>
                    <a:pt x="345" y="1"/>
                    <a:pt x="0" y="343"/>
                    <a:pt x="0" y="763"/>
                  </a:cubicBezTo>
                  <a:cubicBezTo>
                    <a:pt x="0" y="1184"/>
                    <a:pt x="345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3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70"/>
            <p:cNvSpPr/>
            <p:nvPr/>
          </p:nvSpPr>
          <p:spPr>
            <a:xfrm>
              <a:off x="3060300" y="2480500"/>
              <a:ext cx="34750" cy="31750"/>
            </a:xfrm>
            <a:custGeom>
              <a:avLst/>
              <a:gdLst/>
              <a:ahLst/>
              <a:cxnLst/>
              <a:rect l="l" t="t" r="r" b="b"/>
              <a:pathLst>
                <a:path w="1390" h="1270" extrusionOk="0">
                  <a:moveTo>
                    <a:pt x="770" y="1"/>
                  </a:moveTo>
                  <a:cubicBezTo>
                    <a:pt x="345" y="1"/>
                    <a:pt x="1" y="341"/>
                    <a:pt x="1" y="763"/>
                  </a:cubicBezTo>
                  <a:cubicBezTo>
                    <a:pt x="1" y="958"/>
                    <a:pt x="73" y="1135"/>
                    <a:pt x="195" y="1270"/>
                  </a:cubicBezTo>
                  <a:cubicBezTo>
                    <a:pt x="594" y="952"/>
                    <a:pt x="991" y="633"/>
                    <a:pt x="1390" y="314"/>
                  </a:cubicBezTo>
                  <a:cubicBezTo>
                    <a:pt x="1250" y="123"/>
                    <a:pt x="1024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70"/>
            <p:cNvSpPr/>
            <p:nvPr/>
          </p:nvSpPr>
          <p:spPr>
            <a:xfrm>
              <a:off x="3090200" y="2416975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8" y="0"/>
                  </a:moveTo>
                  <a:cubicBezTo>
                    <a:pt x="344" y="0"/>
                    <a:pt x="0" y="341"/>
                    <a:pt x="0" y="763"/>
                  </a:cubicBezTo>
                  <a:cubicBezTo>
                    <a:pt x="0" y="1184"/>
                    <a:pt x="344" y="1525"/>
                    <a:pt x="768" y="1525"/>
                  </a:cubicBezTo>
                  <a:cubicBezTo>
                    <a:pt x="1193" y="1525"/>
                    <a:pt x="1537" y="1184"/>
                    <a:pt x="1537" y="763"/>
                  </a:cubicBezTo>
                  <a:cubicBezTo>
                    <a:pt x="1537" y="341"/>
                    <a:pt x="119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70"/>
            <p:cNvSpPr/>
            <p:nvPr/>
          </p:nvSpPr>
          <p:spPr>
            <a:xfrm>
              <a:off x="3044325" y="2349325"/>
              <a:ext cx="34150" cy="30600"/>
            </a:xfrm>
            <a:custGeom>
              <a:avLst/>
              <a:gdLst/>
              <a:ahLst/>
              <a:cxnLst/>
              <a:rect l="l" t="t" r="r" b="b"/>
              <a:pathLst>
                <a:path w="1366" h="1224" extrusionOk="0">
                  <a:moveTo>
                    <a:pt x="1207" y="0"/>
                  </a:moveTo>
                  <a:cubicBezTo>
                    <a:pt x="809" y="319"/>
                    <a:pt x="407" y="632"/>
                    <a:pt x="1" y="941"/>
                  </a:cubicBezTo>
                  <a:cubicBezTo>
                    <a:pt x="141" y="1113"/>
                    <a:pt x="357" y="1223"/>
                    <a:pt x="597" y="1223"/>
                  </a:cubicBezTo>
                  <a:cubicBezTo>
                    <a:pt x="1022" y="1223"/>
                    <a:pt x="1365" y="883"/>
                    <a:pt x="1365" y="461"/>
                  </a:cubicBezTo>
                  <a:cubicBezTo>
                    <a:pt x="1365" y="288"/>
                    <a:pt x="1307" y="127"/>
                    <a:pt x="1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0"/>
            <p:cNvSpPr/>
            <p:nvPr/>
          </p:nvSpPr>
          <p:spPr>
            <a:xfrm>
              <a:off x="3104775" y="23502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9" y="1"/>
                  </a:moveTo>
                  <a:cubicBezTo>
                    <a:pt x="344" y="1"/>
                    <a:pt x="0" y="341"/>
                    <a:pt x="0" y="763"/>
                  </a:cubicBezTo>
                  <a:cubicBezTo>
                    <a:pt x="0" y="1184"/>
                    <a:pt x="344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1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70"/>
            <p:cNvSpPr/>
            <p:nvPr/>
          </p:nvSpPr>
          <p:spPr>
            <a:xfrm>
              <a:off x="3113125" y="2292375"/>
              <a:ext cx="30100" cy="28250"/>
            </a:xfrm>
            <a:custGeom>
              <a:avLst/>
              <a:gdLst/>
              <a:ahLst/>
              <a:cxnLst/>
              <a:rect l="l" t="t" r="r" b="b"/>
              <a:pathLst>
                <a:path w="1204" h="1130" extrusionOk="0">
                  <a:moveTo>
                    <a:pt x="1109" y="1"/>
                  </a:moveTo>
                  <a:cubicBezTo>
                    <a:pt x="1066" y="42"/>
                    <a:pt x="1021" y="83"/>
                    <a:pt x="977" y="124"/>
                  </a:cubicBezTo>
                  <a:cubicBezTo>
                    <a:pt x="658" y="420"/>
                    <a:pt x="331" y="711"/>
                    <a:pt x="1" y="996"/>
                  </a:cubicBezTo>
                  <a:cubicBezTo>
                    <a:pt x="125" y="1081"/>
                    <a:pt x="274" y="1130"/>
                    <a:pt x="435" y="1130"/>
                  </a:cubicBezTo>
                  <a:cubicBezTo>
                    <a:pt x="860" y="1130"/>
                    <a:pt x="1204" y="788"/>
                    <a:pt x="1204" y="367"/>
                  </a:cubicBezTo>
                  <a:cubicBezTo>
                    <a:pt x="1204" y="233"/>
                    <a:pt x="1170" y="108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70"/>
            <p:cNvSpPr/>
            <p:nvPr/>
          </p:nvSpPr>
          <p:spPr>
            <a:xfrm>
              <a:off x="3175925" y="2283350"/>
              <a:ext cx="38100" cy="37275"/>
            </a:xfrm>
            <a:custGeom>
              <a:avLst/>
              <a:gdLst/>
              <a:ahLst/>
              <a:cxnLst/>
              <a:rect l="l" t="t" r="r" b="b"/>
              <a:pathLst>
                <a:path w="1524" h="1491" extrusionOk="0">
                  <a:moveTo>
                    <a:pt x="537" y="0"/>
                  </a:moveTo>
                  <a:cubicBezTo>
                    <a:pt x="226" y="99"/>
                    <a:pt x="0" y="388"/>
                    <a:pt x="0" y="728"/>
                  </a:cubicBezTo>
                  <a:cubicBezTo>
                    <a:pt x="0" y="1149"/>
                    <a:pt x="345" y="1491"/>
                    <a:pt x="770" y="1491"/>
                  </a:cubicBezTo>
                  <a:cubicBezTo>
                    <a:pt x="1143" y="1491"/>
                    <a:pt x="1455" y="1225"/>
                    <a:pt x="1524" y="873"/>
                  </a:cubicBezTo>
                  <a:lnTo>
                    <a:pt x="1524" y="873"/>
                  </a:lnTo>
                  <a:lnTo>
                    <a:pt x="896" y="1015"/>
                  </a:lnTo>
                  <a:cubicBezTo>
                    <a:pt x="853" y="1025"/>
                    <a:pt x="807" y="1034"/>
                    <a:pt x="763" y="1034"/>
                  </a:cubicBezTo>
                  <a:cubicBezTo>
                    <a:pt x="712" y="1034"/>
                    <a:pt x="664" y="1022"/>
                    <a:pt x="629" y="987"/>
                  </a:cubicBezTo>
                  <a:cubicBezTo>
                    <a:pt x="579" y="937"/>
                    <a:pt x="573" y="862"/>
                    <a:pt x="571" y="792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70"/>
            <p:cNvSpPr/>
            <p:nvPr/>
          </p:nvSpPr>
          <p:spPr>
            <a:xfrm>
              <a:off x="3168100" y="23368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70" y="0"/>
                  </a:moveTo>
                  <a:cubicBezTo>
                    <a:pt x="345" y="0"/>
                    <a:pt x="0" y="341"/>
                    <a:pt x="0" y="762"/>
                  </a:cubicBezTo>
                  <a:cubicBezTo>
                    <a:pt x="0" y="1184"/>
                    <a:pt x="345" y="1525"/>
                    <a:pt x="770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1"/>
                    <a:pt x="1194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70"/>
            <p:cNvSpPr/>
            <p:nvPr/>
          </p:nvSpPr>
          <p:spPr>
            <a:xfrm>
              <a:off x="3158150" y="2401800"/>
              <a:ext cx="34325" cy="31625"/>
            </a:xfrm>
            <a:custGeom>
              <a:avLst/>
              <a:gdLst/>
              <a:ahLst/>
              <a:cxnLst/>
              <a:rect l="l" t="t" r="r" b="b"/>
              <a:pathLst>
                <a:path w="1373" h="1265" extrusionOk="0">
                  <a:moveTo>
                    <a:pt x="769" y="0"/>
                  </a:moveTo>
                  <a:cubicBezTo>
                    <a:pt x="345" y="0"/>
                    <a:pt x="1" y="342"/>
                    <a:pt x="1" y="762"/>
                  </a:cubicBezTo>
                  <a:cubicBezTo>
                    <a:pt x="1" y="954"/>
                    <a:pt x="71" y="1131"/>
                    <a:pt x="191" y="1264"/>
                  </a:cubicBezTo>
                  <a:cubicBezTo>
                    <a:pt x="585" y="943"/>
                    <a:pt x="981" y="618"/>
                    <a:pt x="1373" y="291"/>
                  </a:cubicBezTo>
                  <a:cubicBezTo>
                    <a:pt x="1232" y="114"/>
                    <a:pt x="1014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6" name="Google Shape;2836;p70"/>
          <p:cNvGrpSpPr/>
          <p:nvPr/>
        </p:nvGrpSpPr>
        <p:grpSpPr>
          <a:xfrm>
            <a:off x="6527883" y="3155789"/>
            <a:ext cx="658812" cy="591885"/>
            <a:chOff x="2927050" y="2256825"/>
            <a:chExt cx="334100" cy="300175"/>
          </a:xfrm>
        </p:grpSpPr>
        <p:sp>
          <p:nvSpPr>
            <p:cNvPr id="2837" name="Google Shape;2837;p70"/>
            <p:cNvSpPr/>
            <p:nvPr/>
          </p:nvSpPr>
          <p:spPr>
            <a:xfrm>
              <a:off x="2927050" y="2256825"/>
              <a:ext cx="334100" cy="300175"/>
            </a:xfrm>
            <a:custGeom>
              <a:avLst/>
              <a:gdLst/>
              <a:ahLst/>
              <a:cxnLst/>
              <a:rect l="l" t="t" r="r" b="b"/>
              <a:pathLst>
                <a:path w="13364" h="12007" extrusionOk="0">
                  <a:moveTo>
                    <a:pt x="10138" y="193"/>
                  </a:moveTo>
                  <a:cubicBezTo>
                    <a:pt x="10168" y="193"/>
                    <a:pt x="10198" y="204"/>
                    <a:pt x="10232" y="227"/>
                  </a:cubicBezTo>
                  <a:cubicBezTo>
                    <a:pt x="10315" y="284"/>
                    <a:pt x="10368" y="385"/>
                    <a:pt x="10372" y="500"/>
                  </a:cubicBezTo>
                  <a:lnTo>
                    <a:pt x="10429" y="1855"/>
                  </a:lnTo>
                  <a:cubicBezTo>
                    <a:pt x="10431" y="1918"/>
                    <a:pt x="10435" y="2036"/>
                    <a:pt x="10515" y="2116"/>
                  </a:cubicBezTo>
                  <a:cubicBezTo>
                    <a:pt x="10575" y="2175"/>
                    <a:pt x="10651" y="2191"/>
                    <a:pt x="10720" y="2191"/>
                  </a:cubicBezTo>
                  <a:cubicBezTo>
                    <a:pt x="10782" y="2191"/>
                    <a:pt x="10838" y="2178"/>
                    <a:pt x="10872" y="2170"/>
                  </a:cubicBezTo>
                  <a:lnTo>
                    <a:pt x="11612" y="2003"/>
                  </a:lnTo>
                  <a:cubicBezTo>
                    <a:pt x="11644" y="1996"/>
                    <a:pt x="11676" y="1992"/>
                    <a:pt x="11708" y="1992"/>
                  </a:cubicBezTo>
                  <a:cubicBezTo>
                    <a:pt x="11808" y="1992"/>
                    <a:pt x="11906" y="2026"/>
                    <a:pt x="11985" y="2091"/>
                  </a:cubicBezTo>
                  <a:cubicBezTo>
                    <a:pt x="12087" y="2174"/>
                    <a:pt x="12143" y="2295"/>
                    <a:pt x="12140" y="2425"/>
                  </a:cubicBezTo>
                  <a:cubicBezTo>
                    <a:pt x="12136" y="2637"/>
                    <a:pt x="12091" y="2863"/>
                    <a:pt x="12047" y="3082"/>
                  </a:cubicBezTo>
                  <a:cubicBezTo>
                    <a:pt x="12030" y="3164"/>
                    <a:pt x="12014" y="3245"/>
                    <a:pt x="12000" y="3326"/>
                  </a:cubicBezTo>
                  <a:cubicBezTo>
                    <a:pt x="11992" y="3379"/>
                    <a:pt x="11977" y="3475"/>
                    <a:pt x="12037" y="3547"/>
                  </a:cubicBezTo>
                  <a:cubicBezTo>
                    <a:pt x="12087" y="3610"/>
                    <a:pt x="12159" y="3625"/>
                    <a:pt x="12220" y="3625"/>
                  </a:cubicBezTo>
                  <a:cubicBezTo>
                    <a:pt x="12260" y="3625"/>
                    <a:pt x="12296" y="3619"/>
                    <a:pt x="12317" y="3615"/>
                  </a:cubicBezTo>
                  <a:lnTo>
                    <a:pt x="12391" y="3600"/>
                  </a:lnTo>
                  <a:cubicBezTo>
                    <a:pt x="12595" y="3561"/>
                    <a:pt x="12800" y="3523"/>
                    <a:pt x="13003" y="3483"/>
                  </a:cubicBezTo>
                  <a:cubicBezTo>
                    <a:pt x="13019" y="3481"/>
                    <a:pt x="13056" y="3474"/>
                    <a:pt x="13089" y="3474"/>
                  </a:cubicBezTo>
                  <a:cubicBezTo>
                    <a:pt x="13114" y="3474"/>
                    <a:pt x="13138" y="3478"/>
                    <a:pt x="13150" y="3491"/>
                  </a:cubicBezTo>
                  <a:cubicBezTo>
                    <a:pt x="13161" y="3501"/>
                    <a:pt x="13166" y="3532"/>
                    <a:pt x="13162" y="3573"/>
                  </a:cubicBezTo>
                  <a:cubicBezTo>
                    <a:pt x="13143" y="3812"/>
                    <a:pt x="12939" y="4005"/>
                    <a:pt x="12732" y="4182"/>
                  </a:cubicBezTo>
                  <a:cubicBezTo>
                    <a:pt x="12005" y="4805"/>
                    <a:pt x="11273" y="5421"/>
                    <a:pt x="10555" y="6015"/>
                  </a:cubicBezTo>
                  <a:cubicBezTo>
                    <a:pt x="10210" y="6304"/>
                    <a:pt x="9834" y="6613"/>
                    <a:pt x="9374" y="6988"/>
                  </a:cubicBezTo>
                  <a:cubicBezTo>
                    <a:pt x="8583" y="7638"/>
                    <a:pt x="7719" y="8335"/>
                    <a:pt x="6659" y="9186"/>
                  </a:cubicBezTo>
                  <a:cubicBezTo>
                    <a:pt x="6261" y="9505"/>
                    <a:pt x="5863" y="9824"/>
                    <a:pt x="5465" y="10141"/>
                  </a:cubicBezTo>
                  <a:cubicBezTo>
                    <a:pt x="5255" y="10309"/>
                    <a:pt x="5046" y="10476"/>
                    <a:pt x="4836" y="10644"/>
                  </a:cubicBezTo>
                  <a:lnTo>
                    <a:pt x="4572" y="10853"/>
                  </a:lnTo>
                  <a:cubicBezTo>
                    <a:pt x="4137" y="11200"/>
                    <a:pt x="3688" y="11557"/>
                    <a:pt x="3175" y="11772"/>
                  </a:cubicBezTo>
                  <a:cubicBezTo>
                    <a:pt x="3128" y="11793"/>
                    <a:pt x="3072" y="11813"/>
                    <a:pt x="3024" y="11813"/>
                  </a:cubicBezTo>
                  <a:cubicBezTo>
                    <a:pt x="3005" y="11813"/>
                    <a:pt x="2987" y="11810"/>
                    <a:pt x="2972" y="11802"/>
                  </a:cubicBezTo>
                  <a:cubicBezTo>
                    <a:pt x="2897" y="11763"/>
                    <a:pt x="2900" y="11622"/>
                    <a:pt x="2918" y="11510"/>
                  </a:cubicBezTo>
                  <a:lnTo>
                    <a:pt x="3033" y="10718"/>
                  </a:lnTo>
                  <a:cubicBezTo>
                    <a:pt x="3055" y="10566"/>
                    <a:pt x="3006" y="10416"/>
                    <a:pt x="2900" y="10305"/>
                  </a:cubicBezTo>
                  <a:cubicBezTo>
                    <a:pt x="2805" y="10206"/>
                    <a:pt x="2676" y="10152"/>
                    <a:pt x="2540" y="10152"/>
                  </a:cubicBezTo>
                  <a:cubicBezTo>
                    <a:pt x="2523" y="10152"/>
                    <a:pt x="2507" y="10152"/>
                    <a:pt x="2490" y="10154"/>
                  </a:cubicBezTo>
                  <a:lnTo>
                    <a:pt x="1920" y="10208"/>
                  </a:lnTo>
                  <a:cubicBezTo>
                    <a:pt x="1873" y="10213"/>
                    <a:pt x="1830" y="10216"/>
                    <a:pt x="1791" y="10216"/>
                  </a:cubicBezTo>
                  <a:cubicBezTo>
                    <a:pt x="1682" y="10216"/>
                    <a:pt x="1602" y="10189"/>
                    <a:pt x="1538" y="10082"/>
                  </a:cubicBezTo>
                  <a:cubicBezTo>
                    <a:pt x="1491" y="10002"/>
                    <a:pt x="1473" y="9904"/>
                    <a:pt x="1488" y="9803"/>
                  </a:cubicBezTo>
                  <a:cubicBezTo>
                    <a:pt x="1511" y="9654"/>
                    <a:pt x="1582" y="9518"/>
                    <a:pt x="1659" y="9376"/>
                  </a:cubicBezTo>
                  <a:cubicBezTo>
                    <a:pt x="1751" y="9203"/>
                    <a:pt x="1847" y="9025"/>
                    <a:pt x="1860" y="8806"/>
                  </a:cubicBezTo>
                  <a:cubicBezTo>
                    <a:pt x="1865" y="8700"/>
                    <a:pt x="1845" y="8599"/>
                    <a:pt x="1802" y="8517"/>
                  </a:cubicBezTo>
                  <a:cubicBezTo>
                    <a:pt x="1731" y="8378"/>
                    <a:pt x="1591" y="8235"/>
                    <a:pt x="1313" y="8235"/>
                  </a:cubicBezTo>
                  <a:cubicBezTo>
                    <a:pt x="1226" y="8235"/>
                    <a:pt x="1125" y="8249"/>
                    <a:pt x="1008" y="8282"/>
                  </a:cubicBezTo>
                  <a:cubicBezTo>
                    <a:pt x="971" y="8292"/>
                    <a:pt x="934" y="8303"/>
                    <a:pt x="897" y="8315"/>
                  </a:cubicBezTo>
                  <a:cubicBezTo>
                    <a:pt x="772" y="8353"/>
                    <a:pt x="651" y="8389"/>
                    <a:pt x="535" y="8389"/>
                  </a:cubicBezTo>
                  <a:cubicBezTo>
                    <a:pt x="486" y="8389"/>
                    <a:pt x="438" y="8383"/>
                    <a:pt x="390" y="8368"/>
                  </a:cubicBezTo>
                  <a:cubicBezTo>
                    <a:pt x="293" y="8335"/>
                    <a:pt x="224" y="8261"/>
                    <a:pt x="216" y="8175"/>
                  </a:cubicBezTo>
                  <a:cubicBezTo>
                    <a:pt x="205" y="8083"/>
                    <a:pt x="265" y="8033"/>
                    <a:pt x="363" y="7960"/>
                  </a:cubicBezTo>
                  <a:cubicBezTo>
                    <a:pt x="661" y="7740"/>
                    <a:pt x="959" y="7520"/>
                    <a:pt x="1258" y="7302"/>
                  </a:cubicBezTo>
                  <a:cubicBezTo>
                    <a:pt x="1523" y="7108"/>
                    <a:pt x="1789" y="6914"/>
                    <a:pt x="2054" y="6720"/>
                  </a:cubicBezTo>
                  <a:lnTo>
                    <a:pt x="2593" y="6326"/>
                  </a:lnTo>
                  <a:cubicBezTo>
                    <a:pt x="3240" y="5852"/>
                    <a:pt x="4002" y="5290"/>
                    <a:pt x="4751" y="4717"/>
                  </a:cubicBezTo>
                  <a:cubicBezTo>
                    <a:pt x="5190" y="4382"/>
                    <a:pt x="5585" y="4074"/>
                    <a:pt x="5958" y="3775"/>
                  </a:cubicBezTo>
                  <a:cubicBezTo>
                    <a:pt x="6174" y="3605"/>
                    <a:pt x="6387" y="3432"/>
                    <a:pt x="6600" y="3257"/>
                  </a:cubicBezTo>
                  <a:cubicBezTo>
                    <a:pt x="6926" y="2989"/>
                    <a:pt x="7223" y="2738"/>
                    <a:pt x="7507" y="2491"/>
                  </a:cubicBezTo>
                  <a:cubicBezTo>
                    <a:pt x="7846" y="2199"/>
                    <a:pt x="8176" y="1905"/>
                    <a:pt x="8488" y="1616"/>
                  </a:cubicBezTo>
                  <a:lnTo>
                    <a:pt x="8532" y="1574"/>
                  </a:lnTo>
                  <a:cubicBezTo>
                    <a:pt x="8561" y="1546"/>
                    <a:pt x="8590" y="1520"/>
                    <a:pt x="8619" y="1492"/>
                  </a:cubicBezTo>
                  <a:cubicBezTo>
                    <a:pt x="8720" y="1394"/>
                    <a:pt x="8823" y="1291"/>
                    <a:pt x="8926" y="1189"/>
                  </a:cubicBezTo>
                  <a:cubicBezTo>
                    <a:pt x="9261" y="852"/>
                    <a:pt x="9608" y="505"/>
                    <a:pt x="9977" y="261"/>
                  </a:cubicBezTo>
                  <a:cubicBezTo>
                    <a:pt x="10042" y="219"/>
                    <a:pt x="10091" y="193"/>
                    <a:pt x="10138" y="193"/>
                  </a:cubicBezTo>
                  <a:close/>
                  <a:moveTo>
                    <a:pt x="10140" y="0"/>
                  </a:moveTo>
                  <a:cubicBezTo>
                    <a:pt x="10023" y="0"/>
                    <a:pt x="9927" y="64"/>
                    <a:pt x="9870" y="101"/>
                  </a:cubicBezTo>
                  <a:cubicBezTo>
                    <a:pt x="9485" y="354"/>
                    <a:pt x="9132" y="709"/>
                    <a:pt x="8789" y="1052"/>
                  </a:cubicBezTo>
                  <a:cubicBezTo>
                    <a:pt x="8687" y="1154"/>
                    <a:pt x="8586" y="1256"/>
                    <a:pt x="8485" y="1353"/>
                  </a:cubicBezTo>
                  <a:cubicBezTo>
                    <a:pt x="8458" y="1380"/>
                    <a:pt x="8429" y="1407"/>
                    <a:pt x="8400" y="1433"/>
                  </a:cubicBezTo>
                  <a:lnTo>
                    <a:pt x="8355" y="1475"/>
                  </a:lnTo>
                  <a:cubicBezTo>
                    <a:pt x="8045" y="1762"/>
                    <a:pt x="7717" y="2055"/>
                    <a:pt x="7381" y="2344"/>
                  </a:cubicBezTo>
                  <a:cubicBezTo>
                    <a:pt x="7097" y="2591"/>
                    <a:pt x="6802" y="2840"/>
                    <a:pt x="6477" y="3107"/>
                  </a:cubicBezTo>
                  <a:cubicBezTo>
                    <a:pt x="6266" y="3281"/>
                    <a:pt x="6053" y="3454"/>
                    <a:pt x="5837" y="3624"/>
                  </a:cubicBezTo>
                  <a:cubicBezTo>
                    <a:pt x="5465" y="3922"/>
                    <a:pt x="5071" y="4230"/>
                    <a:pt x="4633" y="4564"/>
                  </a:cubicBezTo>
                  <a:cubicBezTo>
                    <a:pt x="3885" y="5135"/>
                    <a:pt x="3125" y="5697"/>
                    <a:pt x="2478" y="6170"/>
                  </a:cubicBezTo>
                  <a:lnTo>
                    <a:pt x="1940" y="6564"/>
                  </a:lnTo>
                  <a:cubicBezTo>
                    <a:pt x="1675" y="6759"/>
                    <a:pt x="1409" y="6952"/>
                    <a:pt x="1144" y="7146"/>
                  </a:cubicBezTo>
                  <a:cubicBezTo>
                    <a:pt x="845" y="7364"/>
                    <a:pt x="546" y="7584"/>
                    <a:pt x="249" y="7805"/>
                  </a:cubicBezTo>
                  <a:cubicBezTo>
                    <a:pt x="150" y="7877"/>
                    <a:pt x="0" y="7987"/>
                    <a:pt x="24" y="8196"/>
                  </a:cubicBezTo>
                  <a:cubicBezTo>
                    <a:pt x="41" y="8356"/>
                    <a:pt x="160" y="8496"/>
                    <a:pt x="329" y="8550"/>
                  </a:cubicBezTo>
                  <a:cubicBezTo>
                    <a:pt x="399" y="8573"/>
                    <a:pt x="468" y="8582"/>
                    <a:pt x="536" y="8582"/>
                  </a:cubicBezTo>
                  <a:cubicBezTo>
                    <a:pt x="682" y="8582"/>
                    <a:pt x="824" y="8539"/>
                    <a:pt x="953" y="8500"/>
                  </a:cubicBezTo>
                  <a:cubicBezTo>
                    <a:pt x="989" y="8488"/>
                    <a:pt x="1025" y="8478"/>
                    <a:pt x="1060" y="8468"/>
                  </a:cubicBezTo>
                  <a:cubicBezTo>
                    <a:pt x="1153" y="8442"/>
                    <a:pt x="1236" y="8429"/>
                    <a:pt x="1308" y="8429"/>
                  </a:cubicBezTo>
                  <a:cubicBezTo>
                    <a:pt x="1463" y="8429"/>
                    <a:pt x="1571" y="8488"/>
                    <a:pt x="1630" y="8606"/>
                  </a:cubicBezTo>
                  <a:cubicBezTo>
                    <a:pt x="1658" y="8658"/>
                    <a:pt x="1671" y="8724"/>
                    <a:pt x="1667" y="8795"/>
                  </a:cubicBezTo>
                  <a:cubicBezTo>
                    <a:pt x="1657" y="8971"/>
                    <a:pt x="1575" y="9124"/>
                    <a:pt x="1488" y="9285"/>
                  </a:cubicBezTo>
                  <a:cubicBezTo>
                    <a:pt x="1408" y="9436"/>
                    <a:pt x="1324" y="9593"/>
                    <a:pt x="1297" y="9776"/>
                  </a:cubicBezTo>
                  <a:cubicBezTo>
                    <a:pt x="1276" y="9919"/>
                    <a:pt x="1302" y="10063"/>
                    <a:pt x="1373" y="10181"/>
                  </a:cubicBezTo>
                  <a:cubicBezTo>
                    <a:pt x="1488" y="10373"/>
                    <a:pt x="1653" y="10410"/>
                    <a:pt x="1797" y="10410"/>
                  </a:cubicBezTo>
                  <a:cubicBezTo>
                    <a:pt x="1847" y="10410"/>
                    <a:pt x="1896" y="10405"/>
                    <a:pt x="1938" y="10402"/>
                  </a:cubicBezTo>
                  <a:lnTo>
                    <a:pt x="2509" y="10346"/>
                  </a:lnTo>
                  <a:cubicBezTo>
                    <a:pt x="2520" y="10345"/>
                    <a:pt x="2531" y="10344"/>
                    <a:pt x="2541" y="10344"/>
                  </a:cubicBezTo>
                  <a:cubicBezTo>
                    <a:pt x="2624" y="10344"/>
                    <a:pt x="2703" y="10378"/>
                    <a:pt x="2762" y="10439"/>
                  </a:cubicBezTo>
                  <a:cubicBezTo>
                    <a:pt x="2826" y="10506"/>
                    <a:pt x="2856" y="10598"/>
                    <a:pt x="2843" y="10690"/>
                  </a:cubicBezTo>
                  <a:lnTo>
                    <a:pt x="2726" y="11482"/>
                  </a:lnTo>
                  <a:cubicBezTo>
                    <a:pt x="2689" y="11734"/>
                    <a:pt x="2741" y="11899"/>
                    <a:pt x="2882" y="11974"/>
                  </a:cubicBezTo>
                  <a:cubicBezTo>
                    <a:pt x="2928" y="11998"/>
                    <a:pt x="2975" y="12006"/>
                    <a:pt x="3022" y="12006"/>
                  </a:cubicBezTo>
                  <a:cubicBezTo>
                    <a:pt x="3103" y="12006"/>
                    <a:pt x="3184" y="11978"/>
                    <a:pt x="3251" y="11949"/>
                  </a:cubicBezTo>
                  <a:cubicBezTo>
                    <a:pt x="3787" y="11725"/>
                    <a:pt x="4248" y="11359"/>
                    <a:pt x="4695" y="11003"/>
                  </a:cubicBezTo>
                  <a:lnTo>
                    <a:pt x="4957" y="10795"/>
                  </a:lnTo>
                  <a:cubicBezTo>
                    <a:pt x="5166" y="10627"/>
                    <a:pt x="5377" y="10459"/>
                    <a:pt x="5586" y="10291"/>
                  </a:cubicBezTo>
                  <a:cubicBezTo>
                    <a:pt x="5983" y="9974"/>
                    <a:pt x="6382" y="9656"/>
                    <a:pt x="6780" y="9336"/>
                  </a:cubicBezTo>
                  <a:cubicBezTo>
                    <a:pt x="7841" y="8486"/>
                    <a:pt x="8704" y="7787"/>
                    <a:pt x="9496" y="7138"/>
                  </a:cubicBezTo>
                  <a:cubicBezTo>
                    <a:pt x="9957" y="6762"/>
                    <a:pt x="10332" y="6452"/>
                    <a:pt x="10679" y="6164"/>
                  </a:cubicBezTo>
                  <a:cubicBezTo>
                    <a:pt x="11396" y="5570"/>
                    <a:pt x="12130" y="4952"/>
                    <a:pt x="12858" y="4328"/>
                  </a:cubicBezTo>
                  <a:cubicBezTo>
                    <a:pt x="13085" y="4134"/>
                    <a:pt x="13330" y="3901"/>
                    <a:pt x="13356" y="3588"/>
                  </a:cubicBezTo>
                  <a:cubicBezTo>
                    <a:pt x="13363" y="3485"/>
                    <a:pt x="13340" y="3407"/>
                    <a:pt x="13287" y="3355"/>
                  </a:cubicBezTo>
                  <a:cubicBezTo>
                    <a:pt x="13231" y="3296"/>
                    <a:pt x="13157" y="3280"/>
                    <a:pt x="13090" y="3280"/>
                  </a:cubicBezTo>
                  <a:cubicBezTo>
                    <a:pt x="13042" y="3280"/>
                    <a:pt x="12998" y="3288"/>
                    <a:pt x="12968" y="3294"/>
                  </a:cubicBezTo>
                  <a:cubicBezTo>
                    <a:pt x="12764" y="3333"/>
                    <a:pt x="12560" y="3372"/>
                    <a:pt x="12356" y="3411"/>
                  </a:cubicBezTo>
                  <a:lnTo>
                    <a:pt x="12282" y="3425"/>
                  </a:lnTo>
                  <a:cubicBezTo>
                    <a:pt x="12253" y="3430"/>
                    <a:pt x="12233" y="3432"/>
                    <a:pt x="12219" y="3432"/>
                  </a:cubicBezTo>
                  <a:cubicBezTo>
                    <a:pt x="12196" y="3432"/>
                    <a:pt x="12189" y="3427"/>
                    <a:pt x="12188" y="3426"/>
                  </a:cubicBezTo>
                  <a:cubicBezTo>
                    <a:pt x="12184" y="3418"/>
                    <a:pt x="12185" y="3395"/>
                    <a:pt x="12190" y="3358"/>
                  </a:cubicBezTo>
                  <a:cubicBezTo>
                    <a:pt x="12204" y="3279"/>
                    <a:pt x="12220" y="3200"/>
                    <a:pt x="12236" y="3119"/>
                  </a:cubicBezTo>
                  <a:cubicBezTo>
                    <a:pt x="12281" y="2893"/>
                    <a:pt x="12328" y="2658"/>
                    <a:pt x="12333" y="2429"/>
                  </a:cubicBezTo>
                  <a:cubicBezTo>
                    <a:pt x="12338" y="2240"/>
                    <a:pt x="12255" y="2062"/>
                    <a:pt x="12108" y="1942"/>
                  </a:cubicBezTo>
                  <a:cubicBezTo>
                    <a:pt x="11993" y="1848"/>
                    <a:pt x="11854" y="1799"/>
                    <a:pt x="11710" y="1799"/>
                  </a:cubicBezTo>
                  <a:cubicBezTo>
                    <a:pt x="11663" y="1799"/>
                    <a:pt x="11616" y="1804"/>
                    <a:pt x="11570" y="1815"/>
                  </a:cubicBezTo>
                  <a:lnTo>
                    <a:pt x="10829" y="1981"/>
                  </a:lnTo>
                  <a:cubicBezTo>
                    <a:pt x="10793" y="1990"/>
                    <a:pt x="10752" y="1998"/>
                    <a:pt x="10717" y="1998"/>
                  </a:cubicBezTo>
                  <a:cubicBezTo>
                    <a:pt x="10689" y="1998"/>
                    <a:pt x="10666" y="1993"/>
                    <a:pt x="10652" y="1979"/>
                  </a:cubicBezTo>
                  <a:cubicBezTo>
                    <a:pt x="10628" y="1956"/>
                    <a:pt x="10623" y="1903"/>
                    <a:pt x="10622" y="1849"/>
                  </a:cubicBezTo>
                  <a:lnTo>
                    <a:pt x="10565" y="492"/>
                  </a:lnTo>
                  <a:cubicBezTo>
                    <a:pt x="10558" y="317"/>
                    <a:pt x="10475" y="158"/>
                    <a:pt x="10341" y="67"/>
                  </a:cubicBezTo>
                  <a:cubicBezTo>
                    <a:pt x="10270" y="18"/>
                    <a:pt x="10202" y="0"/>
                    <a:pt x="10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70"/>
            <p:cNvSpPr/>
            <p:nvPr/>
          </p:nvSpPr>
          <p:spPr>
            <a:xfrm>
              <a:off x="2957050" y="2416475"/>
              <a:ext cx="29275" cy="23800"/>
            </a:xfrm>
            <a:custGeom>
              <a:avLst/>
              <a:gdLst/>
              <a:ahLst/>
              <a:cxnLst/>
              <a:rect l="l" t="t" r="r" b="b"/>
              <a:pathLst>
                <a:path w="1171" h="952" extrusionOk="0">
                  <a:moveTo>
                    <a:pt x="1146" y="1"/>
                  </a:moveTo>
                  <a:cubicBezTo>
                    <a:pt x="765" y="280"/>
                    <a:pt x="382" y="559"/>
                    <a:pt x="1" y="838"/>
                  </a:cubicBezTo>
                  <a:cubicBezTo>
                    <a:pt x="118" y="911"/>
                    <a:pt x="255" y="952"/>
                    <a:pt x="402" y="952"/>
                  </a:cubicBezTo>
                  <a:cubicBezTo>
                    <a:pt x="825" y="952"/>
                    <a:pt x="1171" y="611"/>
                    <a:pt x="1171" y="189"/>
                  </a:cubicBezTo>
                  <a:cubicBezTo>
                    <a:pt x="1171" y="124"/>
                    <a:pt x="1163" y="6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70"/>
            <p:cNvSpPr/>
            <p:nvPr/>
          </p:nvSpPr>
          <p:spPr>
            <a:xfrm>
              <a:off x="3016175" y="2414850"/>
              <a:ext cx="38475" cy="38150"/>
            </a:xfrm>
            <a:custGeom>
              <a:avLst/>
              <a:gdLst/>
              <a:ahLst/>
              <a:cxnLst/>
              <a:rect l="l" t="t" r="r" b="b"/>
              <a:pathLst>
                <a:path w="1539" h="1526" extrusionOk="0">
                  <a:moveTo>
                    <a:pt x="769" y="1"/>
                  </a:moveTo>
                  <a:cubicBezTo>
                    <a:pt x="345" y="1"/>
                    <a:pt x="1" y="342"/>
                    <a:pt x="1" y="762"/>
                  </a:cubicBezTo>
                  <a:cubicBezTo>
                    <a:pt x="1" y="1184"/>
                    <a:pt x="345" y="1525"/>
                    <a:pt x="769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2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0"/>
            <p:cNvSpPr/>
            <p:nvPr/>
          </p:nvSpPr>
          <p:spPr>
            <a:xfrm>
              <a:off x="2991275" y="2469200"/>
              <a:ext cx="38450" cy="38150"/>
            </a:xfrm>
            <a:custGeom>
              <a:avLst/>
              <a:gdLst/>
              <a:ahLst/>
              <a:cxnLst/>
              <a:rect l="l" t="t" r="r" b="b"/>
              <a:pathLst>
                <a:path w="1538" h="1526" extrusionOk="0">
                  <a:moveTo>
                    <a:pt x="769" y="1"/>
                  </a:moveTo>
                  <a:cubicBezTo>
                    <a:pt x="345" y="1"/>
                    <a:pt x="0" y="343"/>
                    <a:pt x="0" y="763"/>
                  </a:cubicBezTo>
                  <a:cubicBezTo>
                    <a:pt x="0" y="1184"/>
                    <a:pt x="345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3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0"/>
            <p:cNvSpPr/>
            <p:nvPr/>
          </p:nvSpPr>
          <p:spPr>
            <a:xfrm>
              <a:off x="3060300" y="2480500"/>
              <a:ext cx="34750" cy="31750"/>
            </a:xfrm>
            <a:custGeom>
              <a:avLst/>
              <a:gdLst/>
              <a:ahLst/>
              <a:cxnLst/>
              <a:rect l="l" t="t" r="r" b="b"/>
              <a:pathLst>
                <a:path w="1390" h="1270" extrusionOk="0">
                  <a:moveTo>
                    <a:pt x="770" y="1"/>
                  </a:moveTo>
                  <a:cubicBezTo>
                    <a:pt x="345" y="1"/>
                    <a:pt x="1" y="341"/>
                    <a:pt x="1" y="763"/>
                  </a:cubicBezTo>
                  <a:cubicBezTo>
                    <a:pt x="1" y="958"/>
                    <a:pt x="73" y="1135"/>
                    <a:pt x="195" y="1270"/>
                  </a:cubicBezTo>
                  <a:cubicBezTo>
                    <a:pt x="594" y="952"/>
                    <a:pt x="991" y="633"/>
                    <a:pt x="1390" y="314"/>
                  </a:cubicBezTo>
                  <a:cubicBezTo>
                    <a:pt x="1250" y="123"/>
                    <a:pt x="1024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0"/>
            <p:cNvSpPr/>
            <p:nvPr/>
          </p:nvSpPr>
          <p:spPr>
            <a:xfrm>
              <a:off x="3090200" y="2416975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8" y="0"/>
                  </a:moveTo>
                  <a:cubicBezTo>
                    <a:pt x="344" y="0"/>
                    <a:pt x="0" y="341"/>
                    <a:pt x="0" y="763"/>
                  </a:cubicBezTo>
                  <a:cubicBezTo>
                    <a:pt x="0" y="1184"/>
                    <a:pt x="344" y="1525"/>
                    <a:pt x="768" y="1525"/>
                  </a:cubicBezTo>
                  <a:cubicBezTo>
                    <a:pt x="1193" y="1525"/>
                    <a:pt x="1537" y="1184"/>
                    <a:pt x="1537" y="763"/>
                  </a:cubicBezTo>
                  <a:cubicBezTo>
                    <a:pt x="1537" y="341"/>
                    <a:pt x="119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0"/>
            <p:cNvSpPr/>
            <p:nvPr/>
          </p:nvSpPr>
          <p:spPr>
            <a:xfrm>
              <a:off x="3044325" y="2349325"/>
              <a:ext cx="34150" cy="30600"/>
            </a:xfrm>
            <a:custGeom>
              <a:avLst/>
              <a:gdLst/>
              <a:ahLst/>
              <a:cxnLst/>
              <a:rect l="l" t="t" r="r" b="b"/>
              <a:pathLst>
                <a:path w="1366" h="1224" extrusionOk="0">
                  <a:moveTo>
                    <a:pt x="1207" y="0"/>
                  </a:moveTo>
                  <a:cubicBezTo>
                    <a:pt x="809" y="319"/>
                    <a:pt x="407" y="632"/>
                    <a:pt x="1" y="941"/>
                  </a:cubicBezTo>
                  <a:cubicBezTo>
                    <a:pt x="141" y="1113"/>
                    <a:pt x="357" y="1223"/>
                    <a:pt x="597" y="1223"/>
                  </a:cubicBezTo>
                  <a:cubicBezTo>
                    <a:pt x="1022" y="1223"/>
                    <a:pt x="1365" y="883"/>
                    <a:pt x="1365" y="461"/>
                  </a:cubicBezTo>
                  <a:cubicBezTo>
                    <a:pt x="1365" y="288"/>
                    <a:pt x="1307" y="127"/>
                    <a:pt x="1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0"/>
            <p:cNvSpPr/>
            <p:nvPr/>
          </p:nvSpPr>
          <p:spPr>
            <a:xfrm>
              <a:off x="3104775" y="23502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9" y="1"/>
                  </a:moveTo>
                  <a:cubicBezTo>
                    <a:pt x="344" y="1"/>
                    <a:pt x="0" y="341"/>
                    <a:pt x="0" y="763"/>
                  </a:cubicBezTo>
                  <a:cubicBezTo>
                    <a:pt x="0" y="1184"/>
                    <a:pt x="344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1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0"/>
            <p:cNvSpPr/>
            <p:nvPr/>
          </p:nvSpPr>
          <p:spPr>
            <a:xfrm>
              <a:off x="3113125" y="2292375"/>
              <a:ext cx="30100" cy="28250"/>
            </a:xfrm>
            <a:custGeom>
              <a:avLst/>
              <a:gdLst/>
              <a:ahLst/>
              <a:cxnLst/>
              <a:rect l="l" t="t" r="r" b="b"/>
              <a:pathLst>
                <a:path w="1204" h="1130" extrusionOk="0">
                  <a:moveTo>
                    <a:pt x="1109" y="1"/>
                  </a:moveTo>
                  <a:cubicBezTo>
                    <a:pt x="1066" y="42"/>
                    <a:pt x="1021" y="83"/>
                    <a:pt x="977" y="124"/>
                  </a:cubicBezTo>
                  <a:cubicBezTo>
                    <a:pt x="658" y="420"/>
                    <a:pt x="331" y="711"/>
                    <a:pt x="1" y="996"/>
                  </a:cubicBezTo>
                  <a:cubicBezTo>
                    <a:pt x="125" y="1081"/>
                    <a:pt x="274" y="1130"/>
                    <a:pt x="435" y="1130"/>
                  </a:cubicBezTo>
                  <a:cubicBezTo>
                    <a:pt x="860" y="1130"/>
                    <a:pt x="1204" y="788"/>
                    <a:pt x="1204" y="367"/>
                  </a:cubicBezTo>
                  <a:cubicBezTo>
                    <a:pt x="1204" y="233"/>
                    <a:pt x="1170" y="108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0"/>
            <p:cNvSpPr/>
            <p:nvPr/>
          </p:nvSpPr>
          <p:spPr>
            <a:xfrm>
              <a:off x="3175925" y="2283350"/>
              <a:ext cx="38100" cy="37275"/>
            </a:xfrm>
            <a:custGeom>
              <a:avLst/>
              <a:gdLst/>
              <a:ahLst/>
              <a:cxnLst/>
              <a:rect l="l" t="t" r="r" b="b"/>
              <a:pathLst>
                <a:path w="1524" h="1491" extrusionOk="0">
                  <a:moveTo>
                    <a:pt x="537" y="0"/>
                  </a:moveTo>
                  <a:cubicBezTo>
                    <a:pt x="226" y="99"/>
                    <a:pt x="0" y="388"/>
                    <a:pt x="0" y="728"/>
                  </a:cubicBezTo>
                  <a:cubicBezTo>
                    <a:pt x="0" y="1149"/>
                    <a:pt x="345" y="1491"/>
                    <a:pt x="770" y="1491"/>
                  </a:cubicBezTo>
                  <a:cubicBezTo>
                    <a:pt x="1143" y="1491"/>
                    <a:pt x="1455" y="1225"/>
                    <a:pt x="1524" y="873"/>
                  </a:cubicBezTo>
                  <a:lnTo>
                    <a:pt x="1524" y="873"/>
                  </a:lnTo>
                  <a:lnTo>
                    <a:pt x="896" y="1015"/>
                  </a:lnTo>
                  <a:cubicBezTo>
                    <a:pt x="853" y="1025"/>
                    <a:pt x="807" y="1034"/>
                    <a:pt x="763" y="1034"/>
                  </a:cubicBezTo>
                  <a:cubicBezTo>
                    <a:pt x="712" y="1034"/>
                    <a:pt x="664" y="1022"/>
                    <a:pt x="629" y="987"/>
                  </a:cubicBezTo>
                  <a:cubicBezTo>
                    <a:pt x="579" y="937"/>
                    <a:pt x="573" y="862"/>
                    <a:pt x="571" y="792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0"/>
            <p:cNvSpPr/>
            <p:nvPr/>
          </p:nvSpPr>
          <p:spPr>
            <a:xfrm>
              <a:off x="3168100" y="23368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70" y="0"/>
                  </a:moveTo>
                  <a:cubicBezTo>
                    <a:pt x="345" y="0"/>
                    <a:pt x="0" y="341"/>
                    <a:pt x="0" y="762"/>
                  </a:cubicBezTo>
                  <a:cubicBezTo>
                    <a:pt x="0" y="1184"/>
                    <a:pt x="345" y="1525"/>
                    <a:pt x="770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1"/>
                    <a:pt x="1194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0"/>
            <p:cNvSpPr/>
            <p:nvPr/>
          </p:nvSpPr>
          <p:spPr>
            <a:xfrm>
              <a:off x="3158150" y="2401800"/>
              <a:ext cx="34325" cy="31625"/>
            </a:xfrm>
            <a:custGeom>
              <a:avLst/>
              <a:gdLst/>
              <a:ahLst/>
              <a:cxnLst/>
              <a:rect l="l" t="t" r="r" b="b"/>
              <a:pathLst>
                <a:path w="1373" h="1265" extrusionOk="0">
                  <a:moveTo>
                    <a:pt x="769" y="0"/>
                  </a:moveTo>
                  <a:cubicBezTo>
                    <a:pt x="345" y="0"/>
                    <a:pt x="1" y="342"/>
                    <a:pt x="1" y="762"/>
                  </a:cubicBezTo>
                  <a:cubicBezTo>
                    <a:pt x="1" y="954"/>
                    <a:pt x="71" y="1131"/>
                    <a:pt x="191" y="1264"/>
                  </a:cubicBezTo>
                  <a:cubicBezTo>
                    <a:pt x="585" y="943"/>
                    <a:pt x="981" y="618"/>
                    <a:pt x="1373" y="291"/>
                  </a:cubicBezTo>
                  <a:cubicBezTo>
                    <a:pt x="1232" y="114"/>
                    <a:pt x="1014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9" name="Google Shape;2849;p70"/>
          <p:cNvSpPr txBox="1">
            <a:spLocks noGrp="1"/>
          </p:cNvSpPr>
          <p:nvPr>
            <p:ph type="subTitle" idx="4294967295"/>
          </p:nvPr>
        </p:nvSpPr>
        <p:spPr>
          <a:xfrm>
            <a:off x="2320351" y="1920463"/>
            <a:ext cx="4567157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500" b="1" dirty="0" smtClean="0">
                <a:solidFill>
                  <a:schemeClr val="dk1"/>
                </a:solidFill>
                <a:latin typeface="Times New Roman" pitchFamily="18" charset="0"/>
                <a:ea typeface="Gloria Hallelujah"/>
                <a:cs typeface="Times New Roman" pitchFamily="18" charset="0"/>
                <a:sym typeface="Gloria Hallelujah"/>
              </a:rPr>
              <a:t>Здійснення психологічної діагностики</a:t>
            </a:r>
            <a:endParaRPr sz="2500" b="1" dirty="0">
              <a:solidFill>
                <a:schemeClr val="dk1"/>
              </a:solidFill>
              <a:latin typeface="Times New Roman" pitchFamily="18" charset="0"/>
              <a:ea typeface="Gloria Hallelujah"/>
              <a:cs typeface="Times New Roman" pitchFamily="18" charset="0"/>
              <a:sym typeface="Gloria Hallelujah"/>
            </a:endParaRPr>
          </a:p>
        </p:txBody>
      </p:sp>
      <p:grpSp>
        <p:nvGrpSpPr>
          <p:cNvPr id="2850" name="Google Shape;2850;p70"/>
          <p:cNvGrpSpPr/>
          <p:nvPr/>
        </p:nvGrpSpPr>
        <p:grpSpPr>
          <a:xfrm rot="754412">
            <a:off x="996289" y="3716137"/>
            <a:ext cx="445479" cy="476286"/>
            <a:chOff x="3705600" y="3073275"/>
            <a:chExt cx="274025" cy="292975"/>
          </a:xfrm>
        </p:grpSpPr>
        <p:sp>
          <p:nvSpPr>
            <p:cNvPr id="2851" name="Google Shape;2851;p70"/>
            <p:cNvSpPr/>
            <p:nvPr/>
          </p:nvSpPr>
          <p:spPr>
            <a:xfrm>
              <a:off x="3705600" y="3073275"/>
              <a:ext cx="274025" cy="292975"/>
            </a:xfrm>
            <a:custGeom>
              <a:avLst/>
              <a:gdLst/>
              <a:ahLst/>
              <a:cxnLst/>
              <a:rect l="l" t="t" r="r" b="b"/>
              <a:pathLst>
                <a:path w="10961" h="11719" extrusionOk="0">
                  <a:moveTo>
                    <a:pt x="2325" y="251"/>
                  </a:moveTo>
                  <a:cubicBezTo>
                    <a:pt x="2327" y="251"/>
                    <a:pt x="2329" y="251"/>
                    <a:pt x="2331" y="251"/>
                  </a:cubicBezTo>
                  <a:cubicBezTo>
                    <a:pt x="2353" y="253"/>
                    <a:pt x="2356" y="355"/>
                    <a:pt x="2338" y="479"/>
                  </a:cubicBezTo>
                  <a:lnTo>
                    <a:pt x="2306" y="702"/>
                  </a:lnTo>
                  <a:lnTo>
                    <a:pt x="2982" y="1521"/>
                  </a:lnTo>
                  <a:cubicBezTo>
                    <a:pt x="3654" y="2337"/>
                    <a:pt x="3659" y="2342"/>
                    <a:pt x="3891" y="2444"/>
                  </a:cubicBezTo>
                  <a:cubicBezTo>
                    <a:pt x="4020" y="2501"/>
                    <a:pt x="4345" y="2690"/>
                    <a:pt x="4616" y="2865"/>
                  </a:cubicBezTo>
                  <a:cubicBezTo>
                    <a:pt x="4885" y="3041"/>
                    <a:pt x="5419" y="3361"/>
                    <a:pt x="5799" y="3576"/>
                  </a:cubicBezTo>
                  <a:cubicBezTo>
                    <a:pt x="6180" y="3791"/>
                    <a:pt x="6633" y="4055"/>
                    <a:pt x="6802" y="4162"/>
                  </a:cubicBezTo>
                  <a:cubicBezTo>
                    <a:pt x="7311" y="4482"/>
                    <a:pt x="7630" y="4667"/>
                    <a:pt x="7691" y="4675"/>
                  </a:cubicBezTo>
                  <a:cubicBezTo>
                    <a:pt x="7723" y="4679"/>
                    <a:pt x="7763" y="4703"/>
                    <a:pt x="7783" y="4728"/>
                  </a:cubicBezTo>
                  <a:cubicBezTo>
                    <a:pt x="7802" y="4754"/>
                    <a:pt x="7953" y="4844"/>
                    <a:pt x="8122" y="4931"/>
                  </a:cubicBezTo>
                  <a:cubicBezTo>
                    <a:pt x="8288" y="5018"/>
                    <a:pt x="8573" y="5173"/>
                    <a:pt x="8749" y="5274"/>
                  </a:cubicBezTo>
                  <a:cubicBezTo>
                    <a:pt x="8925" y="5377"/>
                    <a:pt x="9233" y="5545"/>
                    <a:pt x="9426" y="5645"/>
                  </a:cubicBezTo>
                  <a:cubicBezTo>
                    <a:pt x="9856" y="5868"/>
                    <a:pt x="10429" y="6249"/>
                    <a:pt x="10525" y="6374"/>
                  </a:cubicBezTo>
                  <a:cubicBezTo>
                    <a:pt x="10632" y="6514"/>
                    <a:pt x="10695" y="6845"/>
                    <a:pt x="10633" y="6946"/>
                  </a:cubicBezTo>
                  <a:cubicBezTo>
                    <a:pt x="10405" y="7322"/>
                    <a:pt x="9981" y="7768"/>
                    <a:pt x="9220" y="8430"/>
                  </a:cubicBezTo>
                  <a:cubicBezTo>
                    <a:pt x="8910" y="8701"/>
                    <a:pt x="8615" y="8965"/>
                    <a:pt x="8566" y="9019"/>
                  </a:cubicBezTo>
                  <a:cubicBezTo>
                    <a:pt x="8517" y="9071"/>
                    <a:pt x="8177" y="9358"/>
                    <a:pt x="7808" y="9660"/>
                  </a:cubicBezTo>
                  <a:cubicBezTo>
                    <a:pt x="7440" y="9961"/>
                    <a:pt x="6838" y="10467"/>
                    <a:pt x="6467" y="10787"/>
                  </a:cubicBezTo>
                  <a:cubicBezTo>
                    <a:pt x="5846" y="11324"/>
                    <a:pt x="5664" y="11461"/>
                    <a:pt x="5450" y="11461"/>
                  </a:cubicBezTo>
                  <a:cubicBezTo>
                    <a:pt x="5400" y="11461"/>
                    <a:pt x="5348" y="11453"/>
                    <a:pt x="5289" y="11442"/>
                  </a:cubicBezTo>
                  <a:cubicBezTo>
                    <a:pt x="5181" y="11421"/>
                    <a:pt x="5086" y="11395"/>
                    <a:pt x="5075" y="11382"/>
                  </a:cubicBezTo>
                  <a:cubicBezTo>
                    <a:pt x="5063" y="11369"/>
                    <a:pt x="4991" y="11304"/>
                    <a:pt x="4912" y="11234"/>
                  </a:cubicBezTo>
                  <a:cubicBezTo>
                    <a:pt x="4648" y="11005"/>
                    <a:pt x="4350" y="10313"/>
                    <a:pt x="4099" y="9345"/>
                  </a:cubicBezTo>
                  <a:cubicBezTo>
                    <a:pt x="4049" y="9159"/>
                    <a:pt x="3982" y="8925"/>
                    <a:pt x="3949" y="8831"/>
                  </a:cubicBezTo>
                  <a:cubicBezTo>
                    <a:pt x="3916" y="8737"/>
                    <a:pt x="3839" y="8501"/>
                    <a:pt x="3778" y="8308"/>
                  </a:cubicBezTo>
                  <a:cubicBezTo>
                    <a:pt x="3717" y="8116"/>
                    <a:pt x="3645" y="7888"/>
                    <a:pt x="3617" y="7805"/>
                  </a:cubicBezTo>
                  <a:cubicBezTo>
                    <a:pt x="3589" y="7722"/>
                    <a:pt x="3549" y="7589"/>
                    <a:pt x="3529" y="7517"/>
                  </a:cubicBezTo>
                  <a:cubicBezTo>
                    <a:pt x="3509" y="7441"/>
                    <a:pt x="3454" y="7278"/>
                    <a:pt x="3407" y="7148"/>
                  </a:cubicBezTo>
                  <a:cubicBezTo>
                    <a:pt x="3360" y="7018"/>
                    <a:pt x="3297" y="6827"/>
                    <a:pt x="3264" y="6715"/>
                  </a:cubicBezTo>
                  <a:cubicBezTo>
                    <a:pt x="3079" y="6089"/>
                    <a:pt x="2916" y="5609"/>
                    <a:pt x="2772" y="5273"/>
                  </a:cubicBezTo>
                  <a:cubicBezTo>
                    <a:pt x="2718" y="5148"/>
                    <a:pt x="2654" y="4939"/>
                    <a:pt x="2631" y="4816"/>
                  </a:cubicBezTo>
                  <a:cubicBezTo>
                    <a:pt x="2607" y="4690"/>
                    <a:pt x="2523" y="4406"/>
                    <a:pt x="2441" y="4178"/>
                  </a:cubicBezTo>
                  <a:lnTo>
                    <a:pt x="2294" y="3767"/>
                  </a:lnTo>
                  <a:lnTo>
                    <a:pt x="1632" y="2949"/>
                  </a:lnTo>
                  <a:cubicBezTo>
                    <a:pt x="777" y="1891"/>
                    <a:pt x="715" y="1822"/>
                    <a:pt x="600" y="1822"/>
                  </a:cubicBezTo>
                  <a:cubicBezTo>
                    <a:pt x="597" y="1822"/>
                    <a:pt x="594" y="1822"/>
                    <a:pt x="590" y="1822"/>
                  </a:cubicBezTo>
                  <a:cubicBezTo>
                    <a:pt x="534" y="1823"/>
                    <a:pt x="460" y="1845"/>
                    <a:pt x="426" y="1872"/>
                  </a:cubicBezTo>
                  <a:cubicBezTo>
                    <a:pt x="413" y="1882"/>
                    <a:pt x="400" y="1886"/>
                    <a:pt x="386" y="1886"/>
                  </a:cubicBezTo>
                  <a:cubicBezTo>
                    <a:pt x="324" y="1886"/>
                    <a:pt x="259" y="1802"/>
                    <a:pt x="286" y="1730"/>
                  </a:cubicBezTo>
                  <a:cubicBezTo>
                    <a:pt x="313" y="1658"/>
                    <a:pt x="673" y="1324"/>
                    <a:pt x="884" y="1174"/>
                  </a:cubicBezTo>
                  <a:cubicBezTo>
                    <a:pt x="971" y="1112"/>
                    <a:pt x="1239" y="921"/>
                    <a:pt x="1480" y="749"/>
                  </a:cubicBezTo>
                  <a:cubicBezTo>
                    <a:pt x="1892" y="455"/>
                    <a:pt x="2238" y="251"/>
                    <a:pt x="2325" y="251"/>
                  </a:cubicBezTo>
                  <a:close/>
                  <a:moveTo>
                    <a:pt x="2332" y="0"/>
                  </a:moveTo>
                  <a:cubicBezTo>
                    <a:pt x="2228" y="0"/>
                    <a:pt x="1708" y="282"/>
                    <a:pt x="1513" y="444"/>
                  </a:cubicBezTo>
                  <a:cubicBezTo>
                    <a:pt x="1468" y="481"/>
                    <a:pt x="1185" y="687"/>
                    <a:pt x="887" y="900"/>
                  </a:cubicBezTo>
                  <a:cubicBezTo>
                    <a:pt x="588" y="1111"/>
                    <a:pt x="286" y="1354"/>
                    <a:pt x="217" y="1434"/>
                  </a:cubicBezTo>
                  <a:cubicBezTo>
                    <a:pt x="38" y="1645"/>
                    <a:pt x="1" y="1786"/>
                    <a:pt x="82" y="1946"/>
                  </a:cubicBezTo>
                  <a:cubicBezTo>
                    <a:pt x="151" y="2080"/>
                    <a:pt x="205" y="2135"/>
                    <a:pt x="303" y="2135"/>
                  </a:cubicBezTo>
                  <a:cubicBezTo>
                    <a:pt x="340" y="2135"/>
                    <a:pt x="383" y="2127"/>
                    <a:pt x="435" y="2112"/>
                  </a:cubicBezTo>
                  <a:cubicBezTo>
                    <a:pt x="473" y="2102"/>
                    <a:pt x="511" y="2097"/>
                    <a:pt x="544" y="2097"/>
                  </a:cubicBezTo>
                  <a:cubicBezTo>
                    <a:pt x="590" y="2097"/>
                    <a:pt x="628" y="2107"/>
                    <a:pt x="645" y="2126"/>
                  </a:cubicBezTo>
                  <a:cubicBezTo>
                    <a:pt x="672" y="2157"/>
                    <a:pt x="729" y="2219"/>
                    <a:pt x="771" y="2260"/>
                  </a:cubicBezTo>
                  <a:cubicBezTo>
                    <a:pt x="814" y="2301"/>
                    <a:pt x="1129" y="2694"/>
                    <a:pt x="1473" y="3136"/>
                  </a:cubicBezTo>
                  <a:cubicBezTo>
                    <a:pt x="2160" y="4016"/>
                    <a:pt x="2124" y="3949"/>
                    <a:pt x="2403" y="4899"/>
                  </a:cubicBezTo>
                  <a:cubicBezTo>
                    <a:pt x="2474" y="5143"/>
                    <a:pt x="2616" y="5577"/>
                    <a:pt x="2715" y="5858"/>
                  </a:cubicBezTo>
                  <a:cubicBezTo>
                    <a:pt x="3013" y="6697"/>
                    <a:pt x="3387" y="7832"/>
                    <a:pt x="3469" y="8143"/>
                  </a:cubicBezTo>
                  <a:cubicBezTo>
                    <a:pt x="3583" y="8574"/>
                    <a:pt x="3634" y="8729"/>
                    <a:pt x="3710" y="8871"/>
                  </a:cubicBezTo>
                  <a:cubicBezTo>
                    <a:pt x="3747" y="8942"/>
                    <a:pt x="3807" y="9133"/>
                    <a:pt x="3842" y="9299"/>
                  </a:cubicBezTo>
                  <a:cubicBezTo>
                    <a:pt x="3908" y="9604"/>
                    <a:pt x="3994" y="9898"/>
                    <a:pt x="4193" y="10497"/>
                  </a:cubicBezTo>
                  <a:cubicBezTo>
                    <a:pt x="4291" y="10791"/>
                    <a:pt x="4351" y="10900"/>
                    <a:pt x="4584" y="11203"/>
                  </a:cubicBezTo>
                  <a:cubicBezTo>
                    <a:pt x="4836" y="11532"/>
                    <a:pt x="4876" y="11569"/>
                    <a:pt x="5072" y="11647"/>
                  </a:cubicBezTo>
                  <a:cubicBezTo>
                    <a:pt x="5176" y="11687"/>
                    <a:pt x="5350" y="11718"/>
                    <a:pt x="5472" y="11718"/>
                  </a:cubicBezTo>
                  <a:cubicBezTo>
                    <a:pt x="5485" y="11718"/>
                    <a:pt x="5497" y="11718"/>
                    <a:pt x="5509" y="11717"/>
                  </a:cubicBezTo>
                  <a:cubicBezTo>
                    <a:pt x="5763" y="11701"/>
                    <a:pt x="5851" y="11641"/>
                    <a:pt x="6822" y="10816"/>
                  </a:cubicBezTo>
                  <a:cubicBezTo>
                    <a:pt x="7084" y="10592"/>
                    <a:pt x="7575" y="10184"/>
                    <a:pt x="7914" y="9905"/>
                  </a:cubicBezTo>
                  <a:cubicBezTo>
                    <a:pt x="8255" y="9626"/>
                    <a:pt x="8587" y="9346"/>
                    <a:pt x="8656" y="9278"/>
                  </a:cubicBezTo>
                  <a:cubicBezTo>
                    <a:pt x="8725" y="9212"/>
                    <a:pt x="8943" y="9019"/>
                    <a:pt x="9143" y="8847"/>
                  </a:cubicBezTo>
                  <a:cubicBezTo>
                    <a:pt x="10002" y="8104"/>
                    <a:pt x="10683" y="7430"/>
                    <a:pt x="10835" y="7173"/>
                  </a:cubicBezTo>
                  <a:cubicBezTo>
                    <a:pt x="10960" y="6961"/>
                    <a:pt x="10885" y="6412"/>
                    <a:pt x="10699" y="6172"/>
                  </a:cubicBezTo>
                  <a:cubicBezTo>
                    <a:pt x="10614" y="6062"/>
                    <a:pt x="9919" y="5612"/>
                    <a:pt x="9524" y="5413"/>
                  </a:cubicBezTo>
                  <a:cubicBezTo>
                    <a:pt x="9352" y="5326"/>
                    <a:pt x="9070" y="5172"/>
                    <a:pt x="8907" y="5076"/>
                  </a:cubicBezTo>
                  <a:cubicBezTo>
                    <a:pt x="8743" y="4978"/>
                    <a:pt x="8517" y="4856"/>
                    <a:pt x="8411" y="4804"/>
                  </a:cubicBezTo>
                  <a:cubicBezTo>
                    <a:pt x="8202" y="4704"/>
                    <a:pt x="7417" y="4250"/>
                    <a:pt x="6897" y="3929"/>
                  </a:cubicBezTo>
                  <a:cubicBezTo>
                    <a:pt x="6725" y="3824"/>
                    <a:pt x="6279" y="3563"/>
                    <a:pt x="5911" y="3355"/>
                  </a:cubicBezTo>
                  <a:cubicBezTo>
                    <a:pt x="5544" y="3145"/>
                    <a:pt x="5081" y="2873"/>
                    <a:pt x="4891" y="2751"/>
                  </a:cubicBezTo>
                  <a:cubicBezTo>
                    <a:pt x="4700" y="2629"/>
                    <a:pt x="4401" y="2455"/>
                    <a:pt x="4228" y="2363"/>
                  </a:cubicBezTo>
                  <a:cubicBezTo>
                    <a:pt x="3886" y="2184"/>
                    <a:pt x="3612" y="1936"/>
                    <a:pt x="3252" y="1482"/>
                  </a:cubicBezTo>
                  <a:cubicBezTo>
                    <a:pt x="3127" y="1324"/>
                    <a:pt x="2922" y="1076"/>
                    <a:pt x="2795" y="931"/>
                  </a:cubicBezTo>
                  <a:lnTo>
                    <a:pt x="2566" y="668"/>
                  </a:lnTo>
                  <a:lnTo>
                    <a:pt x="2600" y="467"/>
                  </a:lnTo>
                  <a:cubicBezTo>
                    <a:pt x="2628" y="307"/>
                    <a:pt x="2614" y="241"/>
                    <a:pt x="2534" y="136"/>
                  </a:cubicBezTo>
                  <a:cubicBezTo>
                    <a:pt x="2470" y="55"/>
                    <a:pt x="2396" y="3"/>
                    <a:pt x="2335" y="0"/>
                  </a:cubicBezTo>
                  <a:cubicBezTo>
                    <a:pt x="2334" y="0"/>
                    <a:pt x="2333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0"/>
            <p:cNvSpPr/>
            <p:nvPr/>
          </p:nvSpPr>
          <p:spPr>
            <a:xfrm>
              <a:off x="3734450" y="3114550"/>
              <a:ext cx="52850" cy="69075"/>
            </a:xfrm>
            <a:custGeom>
              <a:avLst/>
              <a:gdLst/>
              <a:ahLst/>
              <a:cxnLst/>
              <a:rect l="l" t="t" r="r" b="b"/>
              <a:pathLst>
                <a:path w="2114" h="2763" extrusionOk="0">
                  <a:moveTo>
                    <a:pt x="83" y="0"/>
                  </a:moveTo>
                  <a:cubicBezTo>
                    <a:pt x="80" y="0"/>
                    <a:pt x="77" y="1"/>
                    <a:pt x="74" y="2"/>
                  </a:cubicBezTo>
                  <a:cubicBezTo>
                    <a:pt x="52" y="10"/>
                    <a:pt x="22" y="44"/>
                    <a:pt x="12" y="71"/>
                  </a:cubicBezTo>
                  <a:cubicBezTo>
                    <a:pt x="0" y="106"/>
                    <a:pt x="165" y="351"/>
                    <a:pt x="462" y="744"/>
                  </a:cubicBezTo>
                  <a:cubicBezTo>
                    <a:pt x="720" y="1085"/>
                    <a:pt x="1021" y="1490"/>
                    <a:pt x="1131" y="1645"/>
                  </a:cubicBezTo>
                  <a:cubicBezTo>
                    <a:pt x="1609" y="2319"/>
                    <a:pt x="1925" y="2733"/>
                    <a:pt x="1976" y="2753"/>
                  </a:cubicBezTo>
                  <a:cubicBezTo>
                    <a:pt x="1993" y="2759"/>
                    <a:pt x="2009" y="2762"/>
                    <a:pt x="2023" y="2762"/>
                  </a:cubicBezTo>
                  <a:cubicBezTo>
                    <a:pt x="2092" y="2762"/>
                    <a:pt x="2113" y="2686"/>
                    <a:pt x="2059" y="2589"/>
                  </a:cubicBezTo>
                  <a:cubicBezTo>
                    <a:pt x="2026" y="2530"/>
                    <a:pt x="2001" y="2503"/>
                    <a:pt x="1975" y="2503"/>
                  </a:cubicBezTo>
                  <a:cubicBezTo>
                    <a:pt x="1964" y="2503"/>
                    <a:pt x="1953" y="2508"/>
                    <a:pt x="1941" y="2517"/>
                  </a:cubicBezTo>
                  <a:cubicBezTo>
                    <a:pt x="1924" y="2529"/>
                    <a:pt x="1913" y="2536"/>
                    <a:pt x="1907" y="2536"/>
                  </a:cubicBezTo>
                  <a:cubicBezTo>
                    <a:pt x="1897" y="2536"/>
                    <a:pt x="1902" y="2518"/>
                    <a:pt x="1919" y="2477"/>
                  </a:cubicBezTo>
                  <a:cubicBezTo>
                    <a:pt x="1945" y="2413"/>
                    <a:pt x="1914" y="2351"/>
                    <a:pt x="1756" y="2157"/>
                  </a:cubicBezTo>
                  <a:cubicBezTo>
                    <a:pt x="1649" y="2023"/>
                    <a:pt x="1405" y="1692"/>
                    <a:pt x="1214" y="1419"/>
                  </a:cubicBezTo>
                  <a:cubicBezTo>
                    <a:pt x="1023" y="1147"/>
                    <a:pt x="766" y="781"/>
                    <a:pt x="642" y="604"/>
                  </a:cubicBezTo>
                  <a:cubicBezTo>
                    <a:pt x="406" y="265"/>
                    <a:pt x="160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0"/>
            <p:cNvSpPr/>
            <p:nvPr/>
          </p:nvSpPr>
          <p:spPr>
            <a:xfrm>
              <a:off x="3790875" y="3170900"/>
              <a:ext cx="160175" cy="170425"/>
            </a:xfrm>
            <a:custGeom>
              <a:avLst/>
              <a:gdLst/>
              <a:ahLst/>
              <a:cxnLst/>
              <a:rect l="l" t="t" r="r" b="b"/>
              <a:pathLst>
                <a:path w="6407" h="6817" extrusionOk="0">
                  <a:moveTo>
                    <a:pt x="2160" y="262"/>
                  </a:moveTo>
                  <a:lnTo>
                    <a:pt x="2447" y="434"/>
                  </a:lnTo>
                  <a:cubicBezTo>
                    <a:pt x="2930" y="725"/>
                    <a:pt x="3450" y="1066"/>
                    <a:pt x="3752" y="1289"/>
                  </a:cubicBezTo>
                  <a:cubicBezTo>
                    <a:pt x="4445" y="1802"/>
                    <a:pt x="5299" y="2338"/>
                    <a:pt x="5598" y="2448"/>
                  </a:cubicBezTo>
                  <a:cubicBezTo>
                    <a:pt x="5721" y="2493"/>
                    <a:pt x="5848" y="2577"/>
                    <a:pt x="5917" y="2656"/>
                  </a:cubicBezTo>
                  <a:lnTo>
                    <a:pt x="6030" y="2789"/>
                  </a:lnTo>
                  <a:lnTo>
                    <a:pt x="5893" y="2968"/>
                  </a:lnTo>
                  <a:cubicBezTo>
                    <a:pt x="5792" y="3100"/>
                    <a:pt x="5735" y="3170"/>
                    <a:pt x="5705" y="3170"/>
                  </a:cubicBezTo>
                  <a:cubicBezTo>
                    <a:pt x="5670" y="3170"/>
                    <a:pt x="5674" y="3068"/>
                    <a:pt x="5692" y="2848"/>
                  </a:cubicBezTo>
                  <a:cubicBezTo>
                    <a:pt x="5718" y="2532"/>
                    <a:pt x="5713" y="2516"/>
                    <a:pt x="5597" y="2511"/>
                  </a:cubicBezTo>
                  <a:cubicBezTo>
                    <a:pt x="5597" y="2511"/>
                    <a:pt x="5596" y="2511"/>
                    <a:pt x="5596" y="2511"/>
                  </a:cubicBezTo>
                  <a:cubicBezTo>
                    <a:pt x="5527" y="2511"/>
                    <a:pt x="5505" y="2577"/>
                    <a:pt x="5477" y="2883"/>
                  </a:cubicBezTo>
                  <a:cubicBezTo>
                    <a:pt x="5456" y="3090"/>
                    <a:pt x="5454" y="3275"/>
                    <a:pt x="5471" y="3300"/>
                  </a:cubicBezTo>
                  <a:cubicBezTo>
                    <a:pt x="5488" y="3323"/>
                    <a:pt x="5492" y="3354"/>
                    <a:pt x="5479" y="3366"/>
                  </a:cubicBezTo>
                  <a:cubicBezTo>
                    <a:pt x="5466" y="3380"/>
                    <a:pt x="5430" y="3416"/>
                    <a:pt x="5394" y="3451"/>
                  </a:cubicBezTo>
                  <a:cubicBezTo>
                    <a:pt x="5013" y="3839"/>
                    <a:pt x="4635" y="4192"/>
                    <a:pt x="4601" y="4192"/>
                  </a:cubicBezTo>
                  <a:cubicBezTo>
                    <a:pt x="4601" y="4192"/>
                    <a:pt x="4601" y="4192"/>
                    <a:pt x="4601" y="4192"/>
                  </a:cubicBezTo>
                  <a:cubicBezTo>
                    <a:pt x="4583" y="4190"/>
                    <a:pt x="4586" y="4032"/>
                    <a:pt x="4609" y="3848"/>
                  </a:cubicBezTo>
                  <a:cubicBezTo>
                    <a:pt x="4641" y="3598"/>
                    <a:pt x="4631" y="3478"/>
                    <a:pt x="4577" y="3478"/>
                  </a:cubicBezTo>
                  <a:cubicBezTo>
                    <a:pt x="4563" y="3478"/>
                    <a:pt x="4547" y="3486"/>
                    <a:pt x="4528" y="3501"/>
                  </a:cubicBezTo>
                  <a:cubicBezTo>
                    <a:pt x="4490" y="3531"/>
                    <a:pt x="4393" y="4306"/>
                    <a:pt x="4423" y="4346"/>
                  </a:cubicBezTo>
                  <a:cubicBezTo>
                    <a:pt x="4455" y="4386"/>
                    <a:pt x="3136" y="5756"/>
                    <a:pt x="2677" y="6157"/>
                  </a:cubicBezTo>
                  <a:cubicBezTo>
                    <a:pt x="2489" y="6323"/>
                    <a:pt x="2078" y="6554"/>
                    <a:pt x="1950" y="6568"/>
                  </a:cubicBezTo>
                  <a:cubicBezTo>
                    <a:pt x="1948" y="6568"/>
                    <a:pt x="1947" y="6568"/>
                    <a:pt x="1945" y="6568"/>
                  </a:cubicBezTo>
                  <a:cubicBezTo>
                    <a:pt x="1873" y="6568"/>
                    <a:pt x="1765" y="6431"/>
                    <a:pt x="1749" y="6317"/>
                  </a:cubicBezTo>
                  <a:cubicBezTo>
                    <a:pt x="1743" y="6271"/>
                    <a:pt x="1664" y="6060"/>
                    <a:pt x="1576" y="5853"/>
                  </a:cubicBezTo>
                  <a:cubicBezTo>
                    <a:pt x="1488" y="5646"/>
                    <a:pt x="1416" y="5417"/>
                    <a:pt x="1416" y="5348"/>
                  </a:cubicBezTo>
                  <a:cubicBezTo>
                    <a:pt x="1419" y="5047"/>
                    <a:pt x="1467" y="4457"/>
                    <a:pt x="1534" y="3880"/>
                  </a:cubicBezTo>
                  <a:cubicBezTo>
                    <a:pt x="1582" y="3469"/>
                    <a:pt x="1586" y="3239"/>
                    <a:pt x="1548" y="3215"/>
                  </a:cubicBezTo>
                  <a:cubicBezTo>
                    <a:pt x="1523" y="3200"/>
                    <a:pt x="1498" y="3192"/>
                    <a:pt x="1481" y="3192"/>
                  </a:cubicBezTo>
                  <a:cubicBezTo>
                    <a:pt x="1475" y="3192"/>
                    <a:pt x="1469" y="3193"/>
                    <a:pt x="1465" y="3196"/>
                  </a:cubicBezTo>
                  <a:cubicBezTo>
                    <a:pt x="1444" y="3214"/>
                    <a:pt x="1311" y="4317"/>
                    <a:pt x="1282" y="4725"/>
                  </a:cubicBezTo>
                  <a:cubicBezTo>
                    <a:pt x="1274" y="4839"/>
                    <a:pt x="1256" y="4936"/>
                    <a:pt x="1243" y="4936"/>
                  </a:cubicBezTo>
                  <a:cubicBezTo>
                    <a:pt x="1243" y="4936"/>
                    <a:pt x="1243" y="4936"/>
                    <a:pt x="1243" y="4936"/>
                  </a:cubicBezTo>
                  <a:cubicBezTo>
                    <a:pt x="1231" y="4935"/>
                    <a:pt x="1180" y="4811"/>
                    <a:pt x="1133" y="4666"/>
                  </a:cubicBezTo>
                  <a:cubicBezTo>
                    <a:pt x="1064" y="4457"/>
                    <a:pt x="1060" y="4400"/>
                    <a:pt x="1118" y="4400"/>
                  </a:cubicBezTo>
                  <a:cubicBezTo>
                    <a:pt x="1118" y="4400"/>
                    <a:pt x="1119" y="4400"/>
                    <a:pt x="1119" y="4400"/>
                  </a:cubicBezTo>
                  <a:cubicBezTo>
                    <a:pt x="1120" y="4400"/>
                    <a:pt x="1121" y="4400"/>
                    <a:pt x="1122" y="4400"/>
                  </a:cubicBezTo>
                  <a:cubicBezTo>
                    <a:pt x="1201" y="4400"/>
                    <a:pt x="1221" y="4299"/>
                    <a:pt x="1254" y="3717"/>
                  </a:cubicBezTo>
                  <a:cubicBezTo>
                    <a:pt x="1263" y="3558"/>
                    <a:pt x="1301" y="3167"/>
                    <a:pt x="1336" y="2848"/>
                  </a:cubicBezTo>
                  <a:cubicBezTo>
                    <a:pt x="1387" y="2397"/>
                    <a:pt x="1381" y="2175"/>
                    <a:pt x="1319" y="2175"/>
                  </a:cubicBezTo>
                  <a:cubicBezTo>
                    <a:pt x="1311" y="2175"/>
                    <a:pt x="1301" y="2179"/>
                    <a:pt x="1291" y="2187"/>
                  </a:cubicBezTo>
                  <a:cubicBezTo>
                    <a:pt x="1253" y="2217"/>
                    <a:pt x="1102" y="3487"/>
                    <a:pt x="1086" y="3915"/>
                  </a:cubicBezTo>
                  <a:cubicBezTo>
                    <a:pt x="1080" y="4106"/>
                    <a:pt x="1063" y="4264"/>
                    <a:pt x="1051" y="4264"/>
                  </a:cubicBezTo>
                  <a:cubicBezTo>
                    <a:pt x="1051" y="4264"/>
                    <a:pt x="1051" y="4264"/>
                    <a:pt x="1051" y="4264"/>
                  </a:cubicBezTo>
                  <a:cubicBezTo>
                    <a:pt x="1038" y="4263"/>
                    <a:pt x="971" y="4092"/>
                    <a:pt x="902" y="3885"/>
                  </a:cubicBezTo>
                  <a:cubicBezTo>
                    <a:pt x="798" y="3571"/>
                    <a:pt x="784" y="3457"/>
                    <a:pt x="817" y="3193"/>
                  </a:cubicBezTo>
                  <a:cubicBezTo>
                    <a:pt x="881" y="2680"/>
                    <a:pt x="901" y="1770"/>
                    <a:pt x="849" y="1703"/>
                  </a:cubicBezTo>
                  <a:cubicBezTo>
                    <a:pt x="829" y="1676"/>
                    <a:pt x="809" y="1664"/>
                    <a:pt x="790" y="1664"/>
                  </a:cubicBezTo>
                  <a:cubicBezTo>
                    <a:pt x="741" y="1664"/>
                    <a:pt x="705" y="1752"/>
                    <a:pt x="711" y="1887"/>
                  </a:cubicBezTo>
                  <a:cubicBezTo>
                    <a:pt x="715" y="1980"/>
                    <a:pt x="707" y="2296"/>
                    <a:pt x="693" y="2582"/>
                  </a:cubicBezTo>
                  <a:cubicBezTo>
                    <a:pt x="676" y="2928"/>
                    <a:pt x="653" y="3101"/>
                    <a:pt x="624" y="3101"/>
                  </a:cubicBezTo>
                  <a:cubicBezTo>
                    <a:pt x="611" y="3101"/>
                    <a:pt x="596" y="3066"/>
                    <a:pt x="581" y="2996"/>
                  </a:cubicBezTo>
                  <a:cubicBezTo>
                    <a:pt x="552" y="2866"/>
                    <a:pt x="426" y="2467"/>
                    <a:pt x="335" y="2214"/>
                  </a:cubicBezTo>
                  <a:lnTo>
                    <a:pt x="266" y="2024"/>
                  </a:lnTo>
                  <a:lnTo>
                    <a:pt x="600" y="1724"/>
                  </a:lnTo>
                  <a:cubicBezTo>
                    <a:pt x="784" y="1558"/>
                    <a:pt x="1127" y="1229"/>
                    <a:pt x="1363" y="990"/>
                  </a:cubicBezTo>
                  <a:cubicBezTo>
                    <a:pt x="1599" y="752"/>
                    <a:pt x="1874" y="490"/>
                    <a:pt x="1976" y="409"/>
                  </a:cubicBezTo>
                  <a:lnTo>
                    <a:pt x="2160" y="262"/>
                  </a:lnTo>
                  <a:close/>
                  <a:moveTo>
                    <a:pt x="2150" y="1"/>
                  </a:moveTo>
                  <a:cubicBezTo>
                    <a:pt x="2103" y="1"/>
                    <a:pt x="2040" y="26"/>
                    <a:pt x="2004" y="56"/>
                  </a:cubicBezTo>
                  <a:cubicBezTo>
                    <a:pt x="1967" y="90"/>
                    <a:pt x="1798" y="246"/>
                    <a:pt x="1624" y="406"/>
                  </a:cubicBezTo>
                  <a:cubicBezTo>
                    <a:pt x="1451" y="565"/>
                    <a:pt x="1244" y="772"/>
                    <a:pt x="1163" y="866"/>
                  </a:cubicBezTo>
                  <a:cubicBezTo>
                    <a:pt x="993" y="1063"/>
                    <a:pt x="178" y="1796"/>
                    <a:pt x="102" y="1820"/>
                  </a:cubicBezTo>
                  <a:cubicBezTo>
                    <a:pt x="1" y="1852"/>
                    <a:pt x="8" y="1969"/>
                    <a:pt x="141" y="2370"/>
                  </a:cubicBezTo>
                  <a:cubicBezTo>
                    <a:pt x="214" y="2596"/>
                    <a:pt x="334" y="2970"/>
                    <a:pt x="404" y="3200"/>
                  </a:cubicBezTo>
                  <a:cubicBezTo>
                    <a:pt x="476" y="3430"/>
                    <a:pt x="566" y="3680"/>
                    <a:pt x="603" y="3755"/>
                  </a:cubicBezTo>
                  <a:cubicBezTo>
                    <a:pt x="642" y="3830"/>
                    <a:pt x="673" y="3916"/>
                    <a:pt x="674" y="3946"/>
                  </a:cubicBezTo>
                  <a:cubicBezTo>
                    <a:pt x="674" y="3976"/>
                    <a:pt x="730" y="4190"/>
                    <a:pt x="800" y="4421"/>
                  </a:cubicBezTo>
                  <a:cubicBezTo>
                    <a:pt x="869" y="4653"/>
                    <a:pt x="946" y="4914"/>
                    <a:pt x="971" y="5002"/>
                  </a:cubicBezTo>
                  <a:cubicBezTo>
                    <a:pt x="1100" y="5462"/>
                    <a:pt x="1634" y="6688"/>
                    <a:pt x="1742" y="6774"/>
                  </a:cubicBezTo>
                  <a:cubicBezTo>
                    <a:pt x="1778" y="6803"/>
                    <a:pt x="1829" y="6816"/>
                    <a:pt x="1890" y="6816"/>
                  </a:cubicBezTo>
                  <a:cubicBezTo>
                    <a:pt x="2089" y="6816"/>
                    <a:pt x="2403" y="6671"/>
                    <a:pt x="2728" y="6418"/>
                  </a:cubicBezTo>
                  <a:cubicBezTo>
                    <a:pt x="2993" y="6212"/>
                    <a:pt x="3827" y="5408"/>
                    <a:pt x="4148" y="5050"/>
                  </a:cubicBezTo>
                  <a:cubicBezTo>
                    <a:pt x="4236" y="4951"/>
                    <a:pt x="4569" y="4618"/>
                    <a:pt x="4884" y="4313"/>
                  </a:cubicBezTo>
                  <a:cubicBezTo>
                    <a:pt x="5199" y="4008"/>
                    <a:pt x="5464" y="3741"/>
                    <a:pt x="5471" y="3723"/>
                  </a:cubicBezTo>
                  <a:cubicBezTo>
                    <a:pt x="5479" y="3705"/>
                    <a:pt x="5614" y="3575"/>
                    <a:pt x="5773" y="3438"/>
                  </a:cubicBezTo>
                  <a:cubicBezTo>
                    <a:pt x="5931" y="3299"/>
                    <a:pt x="6111" y="3124"/>
                    <a:pt x="6173" y="3048"/>
                  </a:cubicBezTo>
                  <a:cubicBezTo>
                    <a:pt x="6406" y="2760"/>
                    <a:pt x="6281" y="2511"/>
                    <a:pt x="5776" y="2258"/>
                  </a:cubicBezTo>
                  <a:cubicBezTo>
                    <a:pt x="5295" y="2017"/>
                    <a:pt x="5022" y="1854"/>
                    <a:pt x="4462" y="1477"/>
                  </a:cubicBezTo>
                  <a:cubicBezTo>
                    <a:pt x="4182" y="1288"/>
                    <a:pt x="3926" y="1118"/>
                    <a:pt x="3892" y="1099"/>
                  </a:cubicBezTo>
                  <a:cubicBezTo>
                    <a:pt x="3858" y="1080"/>
                    <a:pt x="3804" y="1040"/>
                    <a:pt x="3766" y="1007"/>
                  </a:cubicBezTo>
                  <a:cubicBezTo>
                    <a:pt x="3496" y="770"/>
                    <a:pt x="2272" y="5"/>
                    <a:pt x="2155" y="1"/>
                  </a:cubicBezTo>
                  <a:cubicBezTo>
                    <a:pt x="2154" y="1"/>
                    <a:pt x="2152" y="1"/>
                    <a:pt x="2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0"/>
            <p:cNvSpPr/>
            <p:nvPr/>
          </p:nvSpPr>
          <p:spPr>
            <a:xfrm>
              <a:off x="3839025" y="3191550"/>
              <a:ext cx="21425" cy="19325"/>
            </a:xfrm>
            <a:custGeom>
              <a:avLst/>
              <a:gdLst/>
              <a:ahLst/>
              <a:cxnLst/>
              <a:rect l="l" t="t" r="r" b="b"/>
              <a:pathLst>
                <a:path w="857" h="773" extrusionOk="0">
                  <a:moveTo>
                    <a:pt x="398" y="268"/>
                  </a:moveTo>
                  <a:cubicBezTo>
                    <a:pt x="429" y="268"/>
                    <a:pt x="457" y="287"/>
                    <a:pt x="488" y="328"/>
                  </a:cubicBezTo>
                  <a:cubicBezTo>
                    <a:pt x="541" y="397"/>
                    <a:pt x="538" y="429"/>
                    <a:pt x="470" y="494"/>
                  </a:cubicBezTo>
                  <a:cubicBezTo>
                    <a:pt x="434" y="529"/>
                    <a:pt x="410" y="546"/>
                    <a:pt x="388" y="546"/>
                  </a:cubicBezTo>
                  <a:cubicBezTo>
                    <a:pt x="367" y="546"/>
                    <a:pt x="348" y="529"/>
                    <a:pt x="321" y="495"/>
                  </a:cubicBezTo>
                  <a:cubicBezTo>
                    <a:pt x="243" y="394"/>
                    <a:pt x="250" y="339"/>
                    <a:pt x="346" y="285"/>
                  </a:cubicBezTo>
                  <a:cubicBezTo>
                    <a:pt x="365" y="274"/>
                    <a:pt x="382" y="268"/>
                    <a:pt x="398" y="268"/>
                  </a:cubicBezTo>
                  <a:close/>
                  <a:moveTo>
                    <a:pt x="448" y="0"/>
                  </a:moveTo>
                  <a:cubicBezTo>
                    <a:pt x="400" y="0"/>
                    <a:pt x="344" y="10"/>
                    <a:pt x="277" y="28"/>
                  </a:cubicBezTo>
                  <a:cubicBezTo>
                    <a:pt x="123" y="71"/>
                    <a:pt x="113" y="81"/>
                    <a:pt x="78" y="220"/>
                  </a:cubicBezTo>
                  <a:cubicBezTo>
                    <a:pt x="0" y="528"/>
                    <a:pt x="151" y="773"/>
                    <a:pt x="378" y="773"/>
                  </a:cubicBezTo>
                  <a:cubicBezTo>
                    <a:pt x="422" y="773"/>
                    <a:pt x="470" y="764"/>
                    <a:pt x="519" y="743"/>
                  </a:cubicBezTo>
                  <a:cubicBezTo>
                    <a:pt x="790" y="630"/>
                    <a:pt x="856" y="428"/>
                    <a:pt x="707" y="175"/>
                  </a:cubicBezTo>
                  <a:cubicBezTo>
                    <a:pt x="636" y="54"/>
                    <a:pt x="562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0"/>
            <p:cNvSpPr/>
            <p:nvPr/>
          </p:nvSpPr>
          <p:spPr>
            <a:xfrm>
              <a:off x="3835550" y="3222875"/>
              <a:ext cx="31325" cy="30575"/>
            </a:xfrm>
            <a:custGeom>
              <a:avLst/>
              <a:gdLst/>
              <a:ahLst/>
              <a:cxnLst/>
              <a:rect l="l" t="t" r="r" b="b"/>
              <a:pathLst>
                <a:path w="1253" h="1223" extrusionOk="0">
                  <a:moveTo>
                    <a:pt x="508" y="261"/>
                  </a:moveTo>
                  <a:cubicBezTo>
                    <a:pt x="531" y="261"/>
                    <a:pt x="555" y="264"/>
                    <a:pt x="583" y="269"/>
                  </a:cubicBezTo>
                  <a:cubicBezTo>
                    <a:pt x="973" y="337"/>
                    <a:pt x="1107" y="619"/>
                    <a:pt x="873" y="881"/>
                  </a:cubicBezTo>
                  <a:cubicBezTo>
                    <a:pt x="809" y="951"/>
                    <a:pt x="722" y="986"/>
                    <a:pt x="632" y="986"/>
                  </a:cubicBezTo>
                  <a:cubicBezTo>
                    <a:pt x="519" y="986"/>
                    <a:pt x="402" y="932"/>
                    <a:pt x="322" y="830"/>
                  </a:cubicBezTo>
                  <a:cubicBezTo>
                    <a:pt x="237" y="719"/>
                    <a:pt x="232" y="672"/>
                    <a:pt x="283" y="516"/>
                  </a:cubicBezTo>
                  <a:cubicBezTo>
                    <a:pt x="344" y="327"/>
                    <a:pt x="397" y="261"/>
                    <a:pt x="508" y="261"/>
                  </a:cubicBezTo>
                  <a:close/>
                  <a:moveTo>
                    <a:pt x="484" y="1"/>
                  </a:moveTo>
                  <a:cubicBezTo>
                    <a:pt x="466" y="1"/>
                    <a:pt x="448" y="2"/>
                    <a:pt x="432" y="4"/>
                  </a:cubicBezTo>
                  <a:cubicBezTo>
                    <a:pt x="291" y="25"/>
                    <a:pt x="131" y="152"/>
                    <a:pt x="69" y="293"/>
                  </a:cubicBezTo>
                  <a:cubicBezTo>
                    <a:pt x="1" y="449"/>
                    <a:pt x="24" y="790"/>
                    <a:pt x="114" y="956"/>
                  </a:cubicBezTo>
                  <a:cubicBezTo>
                    <a:pt x="202" y="1117"/>
                    <a:pt x="383" y="1210"/>
                    <a:pt x="637" y="1222"/>
                  </a:cubicBezTo>
                  <a:cubicBezTo>
                    <a:pt x="654" y="1223"/>
                    <a:pt x="670" y="1223"/>
                    <a:pt x="685" y="1223"/>
                  </a:cubicBezTo>
                  <a:cubicBezTo>
                    <a:pt x="809" y="1223"/>
                    <a:pt x="859" y="1194"/>
                    <a:pt x="1003" y="1064"/>
                  </a:cubicBezTo>
                  <a:cubicBezTo>
                    <a:pt x="1214" y="874"/>
                    <a:pt x="1253" y="756"/>
                    <a:pt x="1198" y="469"/>
                  </a:cubicBezTo>
                  <a:cubicBezTo>
                    <a:pt x="1174" y="342"/>
                    <a:pt x="1129" y="253"/>
                    <a:pt x="1056" y="189"/>
                  </a:cubicBezTo>
                  <a:cubicBezTo>
                    <a:pt x="950" y="93"/>
                    <a:pt x="658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0"/>
            <p:cNvSpPr/>
            <p:nvPr/>
          </p:nvSpPr>
          <p:spPr>
            <a:xfrm>
              <a:off x="3875050" y="3200925"/>
              <a:ext cx="5425" cy="22150"/>
            </a:xfrm>
            <a:custGeom>
              <a:avLst/>
              <a:gdLst/>
              <a:ahLst/>
              <a:cxnLst/>
              <a:rect l="l" t="t" r="r" b="b"/>
              <a:pathLst>
                <a:path w="217" h="886" extrusionOk="0">
                  <a:moveTo>
                    <a:pt x="128" y="0"/>
                  </a:moveTo>
                  <a:cubicBezTo>
                    <a:pt x="80" y="0"/>
                    <a:pt x="47" y="135"/>
                    <a:pt x="23" y="419"/>
                  </a:cubicBezTo>
                  <a:cubicBezTo>
                    <a:pt x="0" y="710"/>
                    <a:pt x="23" y="885"/>
                    <a:pt x="81" y="885"/>
                  </a:cubicBezTo>
                  <a:cubicBezTo>
                    <a:pt x="89" y="885"/>
                    <a:pt x="99" y="881"/>
                    <a:pt x="109" y="873"/>
                  </a:cubicBezTo>
                  <a:cubicBezTo>
                    <a:pt x="158" y="835"/>
                    <a:pt x="217" y="88"/>
                    <a:pt x="174" y="33"/>
                  </a:cubicBezTo>
                  <a:cubicBezTo>
                    <a:pt x="157" y="11"/>
                    <a:pt x="142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0"/>
            <p:cNvSpPr/>
            <p:nvPr/>
          </p:nvSpPr>
          <p:spPr>
            <a:xfrm>
              <a:off x="3884625" y="3209125"/>
              <a:ext cx="7025" cy="19625"/>
            </a:xfrm>
            <a:custGeom>
              <a:avLst/>
              <a:gdLst/>
              <a:ahLst/>
              <a:cxnLst/>
              <a:rect l="l" t="t" r="r" b="b"/>
              <a:pathLst>
                <a:path w="281" h="785" extrusionOk="0">
                  <a:moveTo>
                    <a:pt x="157" y="0"/>
                  </a:moveTo>
                  <a:cubicBezTo>
                    <a:pt x="153" y="0"/>
                    <a:pt x="150" y="1"/>
                    <a:pt x="148" y="4"/>
                  </a:cubicBezTo>
                  <a:cubicBezTo>
                    <a:pt x="134" y="16"/>
                    <a:pt x="93" y="192"/>
                    <a:pt x="56" y="399"/>
                  </a:cubicBezTo>
                  <a:cubicBezTo>
                    <a:pt x="0" y="710"/>
                    <a:pt x="4" y="774"/>
                    <a:pt x="70" y="783"/>
                  </a:cubicBezTo>
                  <a:cubicBezTo>
                    <a:pt x="79" y="784"/>
                    <a:pt x="88" y="785"/>
                    <a:pt x="95" y="785"/>
                  </a:cubicBezTo>
                  <a:cubicBezTo>
                    <a:pt x="140" y="785"/>
                    <a:pt x="151" y="760"/>
                    <a:pt x="149" y="685"/>
                  </a:cubicBezTo>
                  <a:cubicBezTo>
                    <a:pt x="147" y="624"/>
                    <a:pt x="158" y="577"/>
                    <a:pt x="174" y="575"/>
                  </a:cubicBezTo>
                  <a:cubicBezTo>
                    <a:pt x="235" y="570"/>
                    <a:pt x="280" y="121"/>
                    <a:pt x="228" y="53"/>
                  </a:cubicBezTo>
                  <a:cubicBezTo>
                    <a:pt x="203" y="22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0"/>
            <p:cNvSpPr/>
            <p:nvPr/>
          </p:nvSpPr>
          <p:spPr>
            <a:xfrm>
              <a:off x="3836550" y="3250850"/>
              <a:ext cx="30100" cy="53450"/>
            </a:xfrm>
            <a:custGeom>
              <a:avLst/>
              <a:gdLst/>
              <a:ahLst/>
              <a:cxnLst/>
              <a:rect l="l" t="t" r="r" b="b"/>
              <a:pathLst>
                <a:path w="1204" h="2138" extrusionOk="0">
                  <a:moveTo>
                    <a:pt x="641" y="1267"/>
                  </a:moveTo>
                  <a:cubicBezTo>
                    <a:pt x="652" y="1267"/>
                    <a:pt x="662" y="1268"/>
                    <a:pt x="672" y="1269"/>
                  </a:cubicBezTo>
                  <a:cubicBezTo>
                    <a:pt x="795" y="1287"/>
                    <a:pt x="934" y="1420"/>
                    <a:pt x="944" y="1532"/>
                  </a:cubicBezTo>
                  <a:cubicBezTo>
                    <a:pt x="950" y="1606"/>
                    <a:pt x="783" y="1833"/>
                    <a:pt x="699" y="1866"/>
                  </a:cubicBezTo>
                  <a:cubicBezTo>
                    <a:pt x="670" y="1876"/>
                    <a:pt x="623" y="1881"/>
                    <a:pt x="572" y="1881"/>
                  </a:cubicBezTo>
                  <a:cubicBezTo>
                    <a:pt x="477" y="1881"/>
                    <a:pt x="371" y="1865"/>
                    <a:pt x="352" y="1840"/>
                  </a:cubicBezTo>
                  <a:cubicBezTo>
                    <a:pt x="305" y="1780"/>
                    <a:pt x="401" y="1373"/>
                    <a:pt x="475" y="1314"/>
                  </a:cubicBezTo>
                  <a:cubicBezTo>
                    <a:pt x="510" y="1286"/>
                    <a:pt x="580" y="1267"/>
                    <a:pt x="641" y="1267"/>
                  </a:cubicBezTo>
                  <a:close/>
                  <a:moveTo>
                    <a:pt x="1059" y="1"/>
                  </a:moveTo>
                  <a:cubicBezTo>
                    <a:pt x="1048" y="1"/>
                    <a:pt x="1035" y="7"/>
                    <a:pt x="1020" y="18"/>
                  </a:cubicBezTo>
                  <a:cubicBezTo>
                    <a:pt x="1006" y="29"/>
                    <a:pt x="980" y="153"/>
                    <a:pt x="963" y="296"/>
                  </a:cubicBezTo>
                  <a:cubicBezTo>
                    <a:pt x="945" y="439"/>
                    <a:pt x="919" y="667"/>
                    <a:pt x="904" y="807"/>
                  </a:cubicBezTo>
                  <a:lnTo>
                    <a:pt x="876" y="1060"/>
                  </a:lnTo>
                  <a:lnTo>
                    <a:pt x="685" y="1048"/>
                  </a:lnTo>
                  <a:cubicBezTo>
                    <a:pt x="666" y="1047"/>
                    <a:pt x="648" y="1047"/>
                    <a:pt x="630" y="1047"/>
                  </a:cubicBezTo>
                  <a:cubicBezTo>
                    <a:pt x="394" y="1047"/>
                    <a:pt x="241" y="1145"/>
                    <a:pt x="140" y="1358"/>
                  </a:cubicBezTo>
                  <a:cubicBezTo>
                    <a:pt x="0" y="1654"/>
                    <a:pt x="138" y="2066"/>
                    <a:pt x="396" y="2123"/>
                  </a:cubicBezTo>
                  <a:cubicBezTo>
                    <a:pt x="442" y="2133"/>
                    <a:pt x="488" y="2138"/>
                    <a:pt x="533" y="2138"/>
                  </a:cubicBezTo>
                  <a:cubicBezTo>
                    <a:pt x="774" y="2138"/>
                    <a:pt x="992" y="1997"/>
                    <a:pt x="1105" y="1759"/>
                  </a:cubicBezTo>
                  <a:cubicBezTo>
                    <a:pt x="1203" y="1550"/>
                    <a:pt x="1201" y="1386"/>
                    <a:pt x="1098" y="1252"/>
                  </a:cubicBezTo>
                  <a:cubicBezTo>
                    <a:pt x="1038" y="1175"/>
                    <a:pt x="1035" y="1035"/>
                    <a:pt x="1083" y="593"/>
                  </a:cubicBezTo>
                  <a:cubicBezTo>
                    <a:pt x="1128" y="181"/>
                    <a:pt x="1122" y="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0"/>
            <p:cNvSpPr/>
            <p:nvPr/>
          </p:nvSpPr>
          <p:spPr>
            <a:xfrm>
              <a:off x="3884425" y="3236050"/>
              <a:ext cx="22575" cy="20250"/>
            </a:xfrm>
            <a:custGeom>
              <a:avLst/>
              <a:gdLst/>
              <a:ahLst/>
              <a:cxnLst/>
              <a:rect l="l" t="t" r="r" b="b"/>
              <a:pathLst>
                <a:path w="903" h="810" extrusionOk="0">
                  <a:moveTo>
                    <a:pt x="422" y="247"/>
                  </a:moveTo>
                  <a:cubicBezTo>
                    <a:pt x="435" y="247"/>
                    <a:pt x="448" y="248"/>
                    <a:pt x="461" y="251"/>
                  </a:cubicBezTo>
                  <a:cubicBezTo>
                    <a:pt x="577" y="278"/>
                    <a:pt x="589" y="414"/>
                    <a:pt x="487" y="515"/>
                  </a:cubicBezTo>
                  <a:cubicBezTo>
                    <a:pt x="443" y="558"/>
                    <a:pt x="396" y="578"/>
                    <a:pt x="354" y="578"/>
                  </a:cubicBezTo>
                  <a:cubicBezTo>
                    <a:pt x="293" y="578"/>
                    <a:pt x="243" y="535"/>
                    <a:pt x="231" y="456"/>
                  </a:cubicBezTo>
                  <a:cubicBezTo>
                    <a:pt x="213" y="349"/>
                    <a:pt x="313" y="247"/>
                    <a:pt x="422" y="247"/>
                  </a:cubicBezTo>
                  <a:close/>
                  <a:moveTo>
                    <a:pt x="464" y="1"/>
                  </a:moveTo>
                  <a:cubicBezTo>
                    <a:pt x="435" y="1"/>
                    <a:pt x="402" y="3"/>
                    <a:pt x="363" y="7"/>
                  </a:cubicBezTo>
                  <a:cubicBezTo>
                    <a:pt x="213" y="22"/>
                    <a:pt x="133" y="72"/>
                    <a:pt x="57" y="202"/>
                  </a:cubicBezTo>
                  <a:cubicBezTo>
                    <a:pt x="1" y="296"/>
                    <a:pt x="30" y="617"/>
                    <a:pt x="102" y="711"/>
                  </a:cubicBezTo>
                  <a:cubicBezTo>
                    <a:pt x="152" y="774"/>
                    <a:pt x="260" y="810"/>
                    <a:pt x="369" y="810"/>
                  </a:cubicBezTo>
                  <a:cubicBezTo>
                    <a:pt x="435" y="810"/>
                    <a:pt x="503" y="797"/>
                    <a:pt x="557" y="769"/>
                  </a:cubicBezTo>
                  <a:cubicBezTo>
                    <a:pt x="830" y="630"/>
                    <a:pt x="902" y="248"/>
                    <a:pt x="689" y="85"/>
                  </a:cubicBezTo>
                  <a:cubicBezTo>
                    <a:pt x="608" y="23"/>
                    <a:pt x="557" y="1"/>
                    <a:pt x="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0"/>
            <p:cNvSpPr/>
            <p:nvPr/>
          </p:nvSpPr>
          <p:spPr>
            <a:xfrm>
              <a:off x="3872900" y="3253400"/>
              <a:ext cx="10075" cy="45625"/>
            </a:xfrm>
            <a:custGeom>
              <a:avLst/>
              <a:gdLst/>
              <a:ahLst/>
              <a:cxnLst/>
              <a:rect l="l" t="t" r="r" b="b"/>
              <a:pathLst>
                <a:path w="403" h="1825" extrusionOk="0">
                  <a:moveTo>
                    <a:pt x="332" y="0"/>
                  </a:moveTo>
                  <a:cubicBezTo>
                    <a:pt x="259" y="0"/>
                    <a:pt x="217" y="122"/>
                    <a:pt x="171" y="450"/>
                  </a:cubicBezTo>
                  <a:cubicBezTo>
                    <a:pt x="141" y="661"/>
                    <a:pt x="88" y="1033"/>
                    <a:pt x="51" y="1287"/>
                  </a:cubicBezTo>
                  <a:cubicBezTo>
                    <a:pt x="0" y="1633"/>
                    <a:pt x="11" y="1824"/>
                    <a:pt x="78" y="1824"/>
                  </a:cubicBezTo>
                  <a:cubicBezTo>
                    <a:pt x="86" y="1824"/>
                    <a:pt x="96" y="1821"/>
                    <a:pt x="106" y="1815"/>
                  </a:cubicBezTo>
                  <a:cubicBezTo>
                    <a:pt x="152" y="1787"/>
                    <a:pt x="402" y="21"/>
                    <a:pt x="362" y="6"/>
                  </a:cubicBezTo>
                  <a:cubicBezTo>
                    <a:pt x="352" y="2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3" y="2801263"/>
            <a:ext cx="6458700" cy="1295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1166" y="2847373"/>
            <a:ext cx="6161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Надання психологічної допомоги за запитом та/або відповідно до виявленої потреби в такій допомозі</a:t>
            </a:r>
          </a:p>
        </p:txBody>
      </p:sp>
    </p:spTree>
    <p:extLst>
      <p:ext uri="{BB962C8B-B14F-4D97-AF65-F5344CB8AC3E}">
        <p14:creationId xmlns:p14="http://schemas.microsoft.com/office/powerpoint/2010/main" val="321972423"/>
      </p:ext>
    </p:extLst>
  </p:cSld>
  <p:clrMapOvr>
    <a:masterClrMapping/>
  </p:clrMapOvr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995</Words>
  <Application>Microsoft Office PowerPoint</Application>
  <PresentationFormat>Экран (16:9)</PresentationFormat>
  <Paragraphs>98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Fira Sans Extra Condensed</vt:lpstr>
      <vt:lpstr>Times New Roman</vt:lpstr>
      <vt:lpstr>Raleway Thin</vt:lpstr>
      <vt:lpstr>Raleway</vt:lpstr>
      <vt:lpstr>Gloria Hallelujah</vt:lpstr>
      <vt:lpstr>Team Building Class for Elementary by Slidesgo</vt:lpstr>
      <vt:lpstr>Професійний стандарт  «Практичний психолог  закладу освіти» </vt:lpstr>
      <vt:lpstr>Наказ Міністерства розвитку економіки, торгівлі та сільського господарства України від 24.11.2020 № 2425</vt:lpstr>
      <vt:lpstr>Нормативно-правові акти з питань професійної діяльності</vt:lpstr>
      <vt:lpstr>Нормативно-правові акти з питань професійної діяльності</vt:lpstr>
      <vt:lpstr>Загальні компетентності практичного психолога закладу освіти</vt:lpstr>
      <vt:lpstr>Загальні компетентності практичного психолога закладу освіти</vt:lpstr>
      <vt:lpstr>Загальні компетентності практичного психолога закладу освіти</vt:lpstr>
      <vt:lpstr>Трудові функції практичного психолога закладу освіти</vt:lpstr>
      <vt:lpstr>Трудові функції практичного психолога закладу освіти</vt:lpstr>
      <vt:lpstr>Трудові функції практичного психолога закладу освіти</vt:lpstr>
      <vt:lpstr>Трудові функції практичного психолога закладу освіти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Професійний стандарт  «Практичний психолог  закладу освіти» </dc:title>
  <cp:lastModifiedBy>Ирина</cp:lastModifiedBy>
  <cp:revision>28</cp:revision>
  <dcterms:modified xsi:type="dcterms:W3CDTF">2021-08-25T06:08:22Z</dcterms:modified>
</cp:coreProperties>
</file>